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8" r:id="rId2"/>
    <p:sldId id="273" r:id="rId3"/>
    <p:sldId id="276" r:id="rId4"/>
    <p:sldId id="261" r:id="rId5"/>
    <p:sldId id="265" r:id="rId6"/>
    <p:sldId id="272" r:id="rId7"/>
    <p:sldId id="270" r:id="rId8"/>
    <p:sldId id="266" r:id="rId9"/>
  </p:sldIdLst>
  <p:sldSz cx="9144000" cy="6858000" type="screen4x3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59" autoAdjust="0"/>
  </p:normalViewPr>
  <p:slideViewPr>
    <p:cSldViewPr>
      <p:cViewPr>
        <p:scale>
          <a:sx n="94" d="100"/>
          <a:sy n="94" d="100"/>
        </p:scale>
        <p:origin x="-1290" y="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18" y="18756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19.08.2026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13" Type="http://schemas.openxmlformats.org/officeDocument/2006/relationships/image" Target="../media/image21.jpeg"/><Relationship Id="rId18" Type="http://schemas.openxmlformats.org/officeDocument/2006/relationships/image" Target="../media/image26.jpeg"/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12" Type="http://schemas.openxmlformats.org/officeDocument/2006/relationships/image" Target="../media/image20.jpeg"/><Relationship Id="rId17" Type="http://schemas.openxmlformats.org/officeDocument/2006/relationships/image" Target="../media/image25.jpeg"/><Relationship Id="rId2" Type="http://schemas.openxmlformats.org/officeDocument/2006/relationships/image" Target="../media/image10.jpeg"/><Relationship Id="rId16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11" Type="http://schemas.openxmlformats.org/officeDocument/2006/relationships/image" Target="../media/image19.jpeg"/><Relationship Id="rId5" Type="http://schemas.openxmlformats.org/officeDocument/2006/relationships/image" Target="../media/image13.jpeg"/><Relationship Id="rId15" Type="http://schemas.openxmlformats.org/officeDocument/2006/relationships/image" Target="../media/image2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Relationship Id="rId14" Type="http://schemas.openxmlformats.org/officeDocument/2006/relationships/image" Target="../media/image22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.jpg"/><Relationship Id="rId7" Type="http://schemas.openxmlformats.org/officeDocument/2006/relationships/image" Target="../media/image37.jp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microsoft.com/office/2007/relationships/hdphoto" Target="../media/hdphoto2.wdp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7" Type="http://schemas.openxmlformats.org/officeDocument/2006/relationships/image" Target="../media/image52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volzhskdetdom.ru/" TargetMode="External"/><Relationship Id="rId5" Type="http://schemas.openxmlformats.org/officeDocument/2006/relationships/image" Target="../media/image51.jpeg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467544" y="2492896"/>
            <a:ext cx="8280920" cy="381582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XVII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Всероссийский форум</a:t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«Вместе – ради детей! В фокусе </a:t>
            </a:r>
            <a:r>
              <a:rPr lang="ru-RU" sz="2800" b="1" i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семьЯ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Номинация:</a:t>
            </a:r>
            <a: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«Сохранение семейного окружения ребенка. Профилактика </a:t>
            </a:r>
            <a:r>
              <a:rPr lang="ru-RU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семейного неблагополучия»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Название практики:</a:t>
            </a:r>
            <a:br>
              <a:rPr lang="ru-RU" sz="1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«Импульс перемен»</a:t>
            </a:r>
            <a:b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Республика Марий Эл</a:t>
            </a:r>
            <a:b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Волжск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880" y="360134"/>
            <a:ext cx="1944216" cy="167323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-99392"/>
            <a:ext cx="2256251" cy="338437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2" y="116632"/>
            <a:ext cx="3781668" cy="2521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493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501009"/>
            <a:ext cx="2808312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dirty="0" smtClean="0"/>
              <a:t>ЗЗЗЗЗЗЗЗЗЗЗЗЗЗЗ</a:t>
            </a:r>
            <a:endParaRPr lang="ru-RU" sz="2000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4"/>
          </p:nvPr>
        </p:nvSpPr>
        <p:spPr>
          <a:xfrm>
            <a:off x="3563888" y="548720"/>
            <a:ext cx="4752528" cy="360040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800" dirty="0" smtClean="0"/>
              <a:t>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 2023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 работаю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ГБУ РМЭ «Волжский центр для детей-сирот и детей, оставшихся без попечения родителей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 </a:t>
            </a: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Являюсь победителем «Всероссийского конкурса профессионального мастерства в сфере социального обслуживания» 2024г. </a:t>
            </a: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Получила грантовую   поддержку на  создание мастерских.     </a:t>
            </a:r>
          </a:p>
          <a:p>
            <a:pPr marL="0" indent="0" algn="just"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Директор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Захарова Татьяна Александровна</a:t>
            </a:r>
            <a:endParaRPr lang="ru-RU" dirty="0"/>
          </a:p>
        </p:txBody>
      </p:sp>
      <p:pic>
        <p:nvPicPr>
          <p:cNvPr id="1027" name="Picture 3" descr="C:\Users\User\Downloads\IMG_5053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4293096"/>
            <a:ext cx="1584176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8" name="Picture 4" descr="C:\Users\User\Downloads\IMG_506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0895" y="4293096"/>
            <a:ext cx="1533553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29" name="Picture 5" descr="C:\Users\User\Downloads\IMG_506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8668" y="4293096"/>
            <a:ext cx="1476164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00" y="4502126"/>
            <a:ext cx="2699792" cy="18792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118" y="273882"/>
            <a:ext cx="2701148" cy="4051722"/>
          </a:xfrm>
        </p:spPr>
      </p:pic>
    </p:spTree>
    <p:extLst>
      <p:ext uri="{BB962C8B-B14F-4D97-AF65-F5344CB8AC3E}">
        <p14:creationId xmlns:p14="http://schemas.microsoft.com/office/powerpoint/2010/main" val="101194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User\Desktop\фото для презентации\IMG_6496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1941458"/>
            <a:ext cx="2102404" cy="12916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фото для презентации\IMG_6500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065" y="4271893"/>
            <a:ext cx="2735731" cy="15338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User\Desktop\фото для презентации\IMG_6498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9" y="331355"/>
            <a:ext cx="1928050" cy="11647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1030" name="Picture 6" descr="C:\Users\User\Desktop\фото для презентации\IMG_6495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65" y="1515193"/>
            <a:ext cx="2200453" cy="1336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User\Desktop\фото для презентации\IMG_9426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746" y="2387760"/>
            <a:ext cx="2054139" cy="24311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User\Downloads\IMG_20250609_12370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3084" y="2375262"/>
            <a:ext cx="2017988" cy="18720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User\Downloads\1000018807 (1)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708920"/>
            <a:ext cx="1715962" cy="1538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User\Downloads\20180518_125143 (1)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65" y="5313769"/>
            <a:ext cx="1205483" cy="16073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User\Downloads\76 (1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658" y="4917102"/>
            <a:ext cx="1502984" cy="20039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329BC535-32B8-750C-9FEE-3DC64F8A561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9075" y="2284772"/>
            <a:ext cx="1546253" cy="20595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2" descr="C:\Users\Антоха М16\Desktop\ПРИЮТ\Конкурс Захарова\c6fa113d-32c5-4be8-894b-781f3398be8f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328" y="5529058"/>
            <a:ext cx="1793332" cy="1344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User\Downloads\IMG_6487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2288" y="4511403"/>
            <a:ext cx="1980339" cy="11120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User\Downloads\IMG_6505.jpe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3008" y="3233087"/>
            <a:ext cx="1915652" cy="12122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User\Downloads\IMG_6506.jpe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759" y="4271893"/>
            <a:ext cx="2353481" cy="13515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User\Downloads\IMG_6508.jpe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370" y="5623439"/>
            <a:ext cx="1932502" cy="12733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1" name="Picture 17" descr="C:\Users\User\Downloads\IMG_6509.jpe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335" y="5529059"/>
            <a:ext cx="2572035" cy="13677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:\Users\User\Downloads\IMG_6507.jpe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55" y="4131140"/>
            <a:ext cx="1713620" cy="1183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29124" y="116633"/>
            <a:ext cx="6519339" cy="2160240"/>
          </a:xfrm>
        </p:spPr>
        <p:txBody>
          <a:bodyPr>
            <a:normAutofit/>
          </a:bodyPr>
          <a:lstStyle/>
          <a:p>
            <a:r>
              <a:rPr lang="ru-RU" sz="1600" dirty="0" smtClean="0">
                <a:effectLst/>
              </a:rPr>
              <a:t>  Наш Центр - место</a:t>
            </a:r>
            <a:r>
              <a:rPr lang="ru-RU" sz="1600" dirty="0">
                <a:effectLst/>
              </a:rPr>
              <a:t>, где даже стены дышат теплом и каждая зона продумана так, чтобы детство, лишенное родительской заботы, было наполнено светом, уютом и возможностями для развития. </a:t>
            </a:r>
            <a:r>
              <a:rPr lang="ru-RU" sz="1600" dirty="0" smtClean="0">
                <a:effectLst/>
              </a:rPr>
              <a:t>   </a:t>
            </a:r>
            <a:br>
              <a:rPr lang="ru-RU" sz="1600" dirty="0" smtClean="0">
                <a:effectLst/>
              </a:rPr>
            </a:br>
            <a:r>
              <a:rPr lang="ru-RU" sz="1600" dirty="0">
                <a:effectLst/>
              </a:rPr>
              <a:t> </a:t>
            </a:r>
            <a:r>
              <a:rPr lang="ru-RU" sz="1600" dirty="0" smtClean="0">
                <a:effectLst/>
              </a:rPr>
              <a:t>  Это </a:t>
            </a:r>
            <a:r>
              <a:rPr lang="ru-RU" sz="1600" dirty="0">
                <a:effectLst/>
              </a:rPr>
              <a:t>большой живой организм, это дом в котором есть все: от теплой кровати до серьезной мастерской. Это пространство, где детям не просто предоставляют услуги, а готовят к большой, самостоятельной жизни, наполняя каждый день заботой, вниманием и новыми возможностями.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2464752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u="sng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02522" y="1124744"/>
            <a:ext cx="6357710" cy="230425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effectLst/>
                <a:latin typeface="Arial Black" panose="020B0A04020102020204" pitchFamily="34" charset="0"/>
              </a:rPr>
              <a:t>                   ШВЕЙНАЯ МАСТЕРСКАЯ</a:t>
            </a:r>
          </a:p>
          <a:p>
            <a:pPr marL="0" indent="0" algn="just">
              <a:buNone/>
            </a:pPr>
            <a:r>
              <a:rPr lang="ru-RU" sz="1400" dirty="0" smtClean="0">
                <a:effectLst/>
              </a:rPr>
              <a:t> </a:t>
            </a:r>
            <a:r>
              <a:rPr lang="ru-RU" sz="1600" dirty="0" smtClean="0">
                <a:effectLst/>
              </a:rPr>
              <a:t>Этот </a:t>
            </a:r>
            <a:r>
              <a:rPr lang="ru-RU" sz="1600" dirty="0">
                <a:effectLst/>
              </a:rPr>
              <a:t>проект создан для развития творческих и практических навыков. Ребята учатся работать со швейными инструментами, строить простые выкройки, создавать полезные и красивые изделия. Швейный класс помогает детям развить внимательность, аккуратность и почувствовать уверенность в своих силах. Для некоторых воспитанников он становится первым шагом к будущей профессии</a:t>
            </a:r>
            <a:endParaRPr lang="ru-RU" sz="1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Объект 3"/>
          <p:cNvPicPr>
            <a:picLocks noGrp="1"/>
          </p:cNvPicPr>
          <p:nvPr>
            <p:ph sz="quarter" idx="1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3356992"/>
            <a:ext cx="1799705" cy="230678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Рисунок 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476672"/>
            <a:ext cx="2520279" cy="23042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1" name="Рисунок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418" y="4077072"/>
            <a:ext cx="2050999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7170" name="Picture 2" descr="C:\Users\User\Downloads\IMG_6480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4005064"/>
            <a:ext cx="2808312" cy="24482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12" name="Рисунок 11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3266" y="3435840"/>
            <a:ext cx="2016222" cy="266587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3" name="Рисунок 12"/>
          <p:cNvPicPr/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01" y="116632"/>
            <a:ext cx="1152128" cy="129614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226684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2452" y="759633"/>
            <a:ext cx="1340902" cy="144016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1017" y="3541841"/>
            <a:ext cx="2652983" cy="3236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Прямоугольник 2"/>
          <p:cNvSpPr/>
          <p:nvPr/>
        </p:nvSpPr>
        <p:spPr>
          <a:xfrm>
            <a:off x="1691681" y="476673"/>
            <a:ext cx="6264696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i="1" dirty="0" smtClean="0"/>
              <a:t>             Мы </a:t>
            </a:r>
            <a:r>
              <a:rPr lang="ru-RU" sz="1600" i="1" dirty="0"/>
              <a:t>отказались от формального подхода и создали пространства, где дети получают реальные, востребованные в жизни навыки.</a:t>
            </a:r>
          </a:p>
          <a:p>
            <a:r>
              <a:rPr lang="ru-RU" sz="2800" b="1" dirty="0" smtClean="0"/>
              <a:t>         Инженерная мастерская</a:t>
            </a:r>
          </a:p>
          <a:p>
            <a:pPr algn="ctr"/>
            <a:r>
              <a:rPr lang="ru-RU" sz="1600" dirty="0" smtClean="0"/>
              <a:t>оснащена </a:t>
            </a:r>
            <a:r>
              <a:rPr lang="ru-RU" sz="1600" dirty="0"/>
              <a:t>современным оборудованием, здесь воспитанники не просто играют, а постигают основы конструирования, </a:t>
            </a:r>
            <a:r>
              <a:rPr lang="ru-RU" sz="1600" dirty="0" smtClean="0"/>
              <a:t>  </a:t>
            </a:r>
          </a:p>
          <a:p>
            <a:pPr algn="ctr"/>
            <a:r>
              <a:rPr lang="ru-RU" sz="1600" dirty="0" smtClean="0"/>
              <a:t>3д- </a:t>
            </a:r>
            <a:r>
              <a:rPr lang="ru-RU" sz="1600" dirty="0"/>
              <a:t>моделирования и </a:t>
            </a:r>
            <a:r>
              <a:rPr lang="ru-RU" sz="1600" dirty="0" err="1"/>
              <a:t>схемотехники</a:t>
            </a:r>
            <a:r>
              <a:rPr lang="ru-RU" sz="1600" dirty="0"/>
              <a:t>. активно используют компьютерные программы.</a:t>
            </a:r>
          </a:p>
          <a:p>
            <a:pPr algn="ctr"/>
            <a:r>
              <a:rPr lang="ru-RU" sz="1600" dirty="0"/>
              <a:t> Социальный эффект: развитие критического мышления, мелкой моторики и формирование устойчивого интереса к востребованным техническим специальностям.</a:t>
            </a:r>
          </a:p>
        </p:txBody>
      </p:sp>
      <p:pic>
        <p:nvPicPr>
          <p:cNvPr id="11" name="Рисунок 10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484462"/>
            <a:ext cx="1413385" cy="1373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/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14" y="222287"/>
            <a:ext cx="1296144" cy="144016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3717033"/>
            <a:ext cx="2448272" cy="29208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2" descr="C:\Users\User\Desktop\фото для презентации\IMG_642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14" y="3541841"/>
            <a:ext cx="2592288" cy="31315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5414550"/>
            <a:ext cx="1413385" cy="1373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210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652" y="1880828"/>
            <a:ext cx="3907853" cy="4977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4841140" cy="35283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5137" y="116632"/>
            <a:ext cx="2592288" cy="2397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5" r="9771"/>
          <a:stretch/>
        </p:blipFill>
        <p:spPr>
          <a:xfrm>
            <a:off x="179512" y="3618801"/>
            <a:ext cx="2592288" cy="33598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1800" y="3933056"/>
            <a:ext cx="2248852" cy="26642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/>
          <p:cNvPicPr/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7155" y="346101"/>
            <a:ext cx="1421350" cy="160937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34731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6216" y="1124744"/>
            <a:ext cx="2304256" cy="288032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0242" name="Picture 2" descr="C:\Users\User\Downloads\IMG_645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67" y="3460653"/>
            <a:ext cx="2499497" cy="3032822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User\Downloads\IMG_645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3" y="1484783"/>
            <a:ext cx="2520280" cy="2973309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699792" y="4458093"/>
            <a:ext cx="6336703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В мастерской ребята знакомятся с основами сварочных работ и металлообработки. Под руководством опытных специалистов дети осваивают безопасную работу с оборудованием, получают базовые навыки, которые востребованы в реальном производстве. Проект помогает подросткам развивать техническое мышление и интерес к рабочим специальностям.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277432" cy="792088"/>
          </a:xfrm>
        </p:spPr>
        <p:txBody>
          <a:bodyPr/>
          <a:lstStyle/>
          <a:p>
            <a:pPr algn="ctr"/>
            <a:r>
              <a:rPr lang="ru-RU" sz="4000" dirty="0" smtClean="0"/>
              <a:t>Сварочная мастерская</a:t>
            </a:r>
            <a:endParaRPr lang="ru-RU" sz="4000" dirty="0"/>
          </a:p>
        </p:txBody>
      </p:sp>
      <p:pic>
        <p:nvPicPr>
          <p:cNvPr id="4098" name="Picture 2" descr="C:\Users\User\Downloads\Attachment-1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318" y="1174822"/>
            <a:ext cx="2495589" cy="19180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ownloads\IMG_651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47" y="1174822"/>
            <a:ext cx="742963" cy="105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958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5013176"/>
            <a:ext cx="7895848" cy="1152128"/>
          </a:xfrm>
        </p:spPr>
        <p:txBody>
          <a:bodyPr>
            <a:normAutofit/>
          </a:bodyPr>
          <a:lstStyle/>
          <a:p>
            <a:pPr algn="ctr"/>
            <a:r>
              <a:rPr lang="ru-RU" sz="5400" b="1" i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5400" b="1" i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C:\Users\User\Downloads\IMG_20250722_1352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764724"/>
            <a:ext cx="1320719" cy="12961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C:\Users\User\Downloads\IMG_20250609_1237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137" y="803545"/>
            <a:ext cx="1359321" cy="1338221"/>
          </a:xfrm>
          <a:prstGeom prst="round2DiagRect">
            <a:avLst>
              <a:gd name="adj1" fmla="val 16667"/>
              <a:gd name="adj2" fmla="val 5253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User\Downloads\175318051672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0114" y="2656379"/>
            <a:ext cx="1280797" cy="14116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User\Downloads\Image-1 (1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2311" y="2293472"/>
            <a:ext cx="1564577" cy="2137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59833" y="3244333"/>
            <a:ext cx="30963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dirty="0" smtClean="0">
              <a:solidFill>
                <a:schemeClr val="tx2">
                  <a:lumMod val="50000"/>
                </a:schemeClr>
              </a:solidFill>
              <a:hlinkClick r:id="rId6" tooltip="https://volzhskdetdom.ru/ &#10; Click the link to open the URL in a new window."/>
            </a:endParaRPr>
          </a:p>
          <a:p>
            <a:pPr algn="ctr"/>
            <a:r>
              <a:rPr lang="en-US" dirty="0" smtClean="0">
                <a:solidFill>
                  <a:schemeClr val="tx2">
                    <a:lumMod val="50000"/>
                  </a:schemeClr>
                </a:solidFill>
                <a:hlinkClick r:id="rId6" tooltip="https://volzhskdetdom.ru/ &#10; Click the link to open the URL in a new window."/>
              </a:rPr>
              <a:t>https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hlinkClick r:id="rId6" tooltip="https://volzhskdetdom.ru/ &#10; Click the link to open the URL in a new window."/>
              </a:rPr>
              <a:t>://volzhskdetdom.ru/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844773"/>
            <a:ext cx="2152002" cy="259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6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5900</TotalTime>
  <Words>266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Волна</vt:lpstr>
      <vt:lpstr> XVII Всероссийский форум  «Вместе – ради детей! В фокусе семьЯ»   Номинация: «Сохранение семейного окружения ребенка. Профилактика семейного неблагополучия» Название практики: «Импульс перемен»   Республика Марий Эл г. Волжск</vt:lpstr>
      <vt:lpstr>ЗЗЗЗЗЗЗЗЗЗЗЗЗЗЗ</vt:lpstr>
      <vt:lpstr>  Наш Центр - место, где даже стены дышат теплом и каждая зона продумана так, чтобы детство, лишенное родительской заботы, было наполнено светом, уютом и возможностями для развития.        Это большой живой организм, это дом в котором есть все: от теплой кровати до серьезной мастерской. Это пространство, где детям не просто предоставляют услуги, а готовят к большой, самостоятельной жизни, наполняя каждый день заботой, вниманием и новыми возможностями.</vt:lpstr>
      <vt:lpstr>             </vt:lpstr>
      <vt:lpstr>Презентация PowerPoint</vt:lpstr>
      <vt:lpstr>Презентация PowerPoint</vt:lpstr>
      <vt:lpstr>Сварочная мастерская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RePack by Diakov</cp:lastModifiedBy>
  <cp:revision>109</cp:revision>
  <cp:lastPrinted>2025-03-24T08:29:09Z</cp:lastPrinted>
  <dcterms:created xsi:type="dcterms:W3CDTF">2025-03-18T12:14:50Z</dcterms:created>
  <dcterms:modified xsi:type="dcterms:W3CDTF">2026-08-19T12:30:00Z</dcterms:modified>
</cp:coreProperties>
</file>