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_rels/presentation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media/image6.jpeg" ContentType="image/jpeg"/>
  <Override PartName="/ppt/media/image2.jpeg" ContentType="image/jpeg"/>
  <Override PartName="/ppt/media/image7.jpeg" ContentType="image/jpeg"/>
  <Override PartName="/ppt/media/image1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344B381-62EE-46C4-979A-BDC4FD6E7CD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88F6C4A-86E1-42AB-9655-270570334E3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316A17A-6387-4ECD-A9A6-D612EC5F23D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5481B9-3AAE-4C04-8A5E-A09EAE00655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6E01ED8-9A43-42EA-BE01-1619C63FB79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2C076DE-A665-4C86-8FDB-02E523762F4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9AA92B8-CD9E-474C-B14B-8D2723AC42B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03F7EE2-F517-48CB-B4BA-41DAD2541B4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73E65FB-B096-40DA-B6FA-E3BD4B1F812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7122D65-EAD2-4884-AAA9-17731A1A4AD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A31828F-1F9F-4FA6-9F47-F3C8B1A074F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9AF84C6-08EE-4583-9C78-498015D563A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ru-RU" sz="12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787878"/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3BFCA72-18DC-447D-A49C-1681364C6086}" type="slidenum">
              <a:rPr b="0" lang="ru-RU" sz="1200" spc="-1" strike="noStrike">
                <a:solidFill>
                  <a:srgbClr val="787878"/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ptos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ptos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ptos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ptos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ptos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ptos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ptos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ptos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2" descr="Слайд1"/>
          <p:cNvPicPr/>
          <p:nvPr/>
        </p:nvPicPr>
        <p:blipFill>
          <a:blip r:embed="rId1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2" descr="Слайд2"/>
          <p:cNvPicPr/>
          <p:nvPr/>
        </p:nvPicPr>
        <p:blipFill>
          <a:blip r:embed="rId1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2" descr="Слайд3"/>
          <p:cNvPicPr/>
          <p:nvPr/>
        </p:nvPicPr>
        <p:blipFill>
          <a:blip r:embed="rId1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2" descr="Слайд4"/>
          <p:cNvPicPr/>
          <p:nvPr/>
        </p:nvPicPr>
        <p:blipFill>
          <a:blip r:embed="rId1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2" descr="Слайд5"/>
          <p:cNvPicPr/>
          <p:nvPr/>
        </p:nvPicPr>
        <p:blipFill>
          <a:blip r:embed="rId1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2" descr="Слайд6"/>
          <p:cNvPicPr/>
          <p:nvPr/>
        </p:nvPicPr>
        <p:blipFill>
          <a:blip r:embed="rId1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2" descr="Слайд7"/>
          <p:cNvPicPr/>
          <p:nvPr/>
        </p:nvPicPr>
        <p:blipFill>
          <a:blip r:embed="rId1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LibreOffice/7.5.2.1$Linux_X86_64 LibreOffice_project/50$Build-2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2026-03-22T22:25:37Z</dcterms:created>
  <dc:creator>DS</dc:creator>
  <dc:description/>
  <dc:language>ru-RU</dc:language>
  <cp:lastModifiedBy>DS</cp:lastModifiedBy>
  <dcterms:modified xsi:type="dcterms:W3CDTF">2026-03-22T22:27:41Z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7</vt:i4>
  </property>
</Properties>
</file>