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58" d="100"/>
          <a:sy n="58" d="100"/>
        </p:scale>
        <p:origin x="96" y="12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99CD35E-5623-41C4-A5DD-B6E1D97136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413B85CC-59EF-470B-9619-832B741AF0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99210B-D167-483B-8CBB-648E83F0AF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89DE-169D-42FF-B2A4-7D81E70B26F2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45EB34B-63B9-40BB-9F33-BE15B35448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1D11CC1-0BBC-4E09-A53C-507D062B2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7F4D4-FDE0-426E-9262-B3C2ED074F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679640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EEC900-09F8-4858-98B8-5BEBD49C4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BCDA325-BE9F-46C6-BE3F-9691E5D24C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9E6F95F-D8DA-424A-9229-BD31015FD2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89DE-169D-42FF-B2A4-7D81E70B26F2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7BE71FF-663A-4468-9766-E9076E2AE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5FFE57E-1B22-464D-9F33-C7A4612EF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7F4D4-FDE0-426E-9262-B3C2ED074F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51778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ACFAC60-C3E3-4EA4-8FB5-53727C8E7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1F8988D-92FA-4A70-8967-E57C85D1757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D65927A-6418-4715-A853-4A6480BA65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89DE-169D-42FF-B2A4-7D81E70B26F2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BC76E92-9441-42A9-8E5D-E36AE8063E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E570629-43ED-4B15-AB79-84EF9E1A2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7F4D4-FDE0-426E-9262-B3C2ED074F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83879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C45C53-48C8-4E5E-94D9-833E86DCD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B09455-74F2-48DC-9FBD-76B82DE5AA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1005F3E8-9660-4876-8D82-C59A5B55E8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19DD78C-98EC-470F-BE1D-D67200A17E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89DE-169D-42FF-B2A4-7D81E70B26F2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AF2C130-8955-415B-BBC4-D163D375C1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047FDFB-9A2C-4F1C-B117-825A2F055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7F4D4-FDE0-426E-9262-B3C2ED074F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9986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210460-3453-47ED-97EF-10D831EDB5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0A424B2-F853-46B8-B8EC-30202866EF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A40413F-150F-49FF-9538-866A75109D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36DFC647-8E80-4700-87AE-CACF718FF22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C167C7F-0CF5-47DD-BC94-DB4D05B1E9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DBFD3283-050F-4F78-81A6-7DE28D6A57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89DE-169D-42FF-B2A4-7D81E70B26F2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724BF0A-4896-42DB-B6B5-96893F72D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66A11D26-B703-43AA-8DC4-30D8709C75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7F4D4-FDE0-426E-9262-B3C2ED074F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96424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4AD6ED-DE5A-4BE9-B986-9F32A4307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E2E5427-840D-4126-BBF5-159146163D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89DE-169D-42FF-B2A4-7D81E70B26F2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3C9EF4A-E7D9-44D5-BCC3-ECF5DA24D6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E6F650B-0D73-4324-B628-048A45C0E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7F4D4-FDE0-426E-9262-B3C2ED074F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813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F7F11E89-05FB-4651-9DAC-24F6494E5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89DE-169D-42FF-B2A4-7D81E70B26F2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56DCB92-D70E-4885-BD85-74D5A22BB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610EC99-5968-4CFD-B444-D85F75B838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7F4D4-FDE0-426E-9262-B3C2ED074F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01045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D7F34B3-C4D4-48BC-BE51-D2C3B3F5DF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6AF4C6F-CFE2-44EA-BE66-C1AD22856D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F597286-6F8D-4C3C-80E1-2CAC7D0923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B6E26D22-24A4-4D7E-8C90-9273BFE21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89DE-169D-42FF-B2A4-7D81E70B26F2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0BA41CA-7028-43C6-83E5-7BF9411C8C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5C15D9D-7ED1-465F-A90E-E91CD5A51B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7F4D4-FDE0-426E-9262-B3C2ED074F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116430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6C7156D-3F87-4376-870D-FE5138E89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7886BD2D-83FD-45A0-94FB-73F648B795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CE25DF8-7B70-4436-90C4-B930810153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533008D-84A4-4F56-BA1F-E77A2627D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89DE-169D-42FF-B2A4-7D81E70B26F2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19F9281-952B-424B-AF7E-E8B47D6336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DD10E99-2E16-4175-AE11-705389E6E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7F4D4-FDE0-426E-9262-B3C2ED074F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5157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109AE52-3609-40BC-AE2C-A25F04403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2D01A69-76D7-4476-9093-0345F18E3D8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DFAE36F-8A25-4DD1-8F06-B79357EBD0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89DE-169D-42FF-B2A4-7D81E70B26F2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F967AC2-A398-4BA5-AA06-1EA1D2AC0C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E777A31-AA0D-4659-A2AB-BAC9D62496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7F4D4-FDE0-426E-9262-B3C2ED074F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63700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88F7122-4423-4B9D-A05C-B5B37B8503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036BBFE-D66B-4B93-B3A9-639854931F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DB7AA77-7A54-4F1A-BB7D-C55891260E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0389DE-169D-42FF-B2A4-7D81E70B26F2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83BCDF6-539E-4B5F-8256-B30BFFB73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B887B8B-ABFD-4275-AAED-C04EE37F35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97F4D4-FDE0-426E-9262-B3C2ED074F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55063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7AC3F27-4BC7-4CDA-B033-55089EC137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3CF454D-FEA3-466E-A032-85114165B8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5FF0A2F-88F2-4BCE-8E10-DA709CF24C5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389DE-169D-42FF-B2A4-7D81E70B26F2}" type="datetimeFigureOut">
              <a:rPr lang="ru-RU" smtClean="0"/>
              <a:t>25.08.2026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AE95075-8293-429F-9CB1-AD2C4F6FC3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169AB76-2656-4142-B780-5179A7859DF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97F4D4-FDE0-426E-9262-B3C2ED074F1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32453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27DC72-9AC7-47DB-921B-47B4C3141C4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F4252F9-1253-43A9-BDB6-C2A20D0A8B2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1CE59051-7011-4EF1-91E4-5088B6FE33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54" y="37626"/>
            <a:ext cx="12117491" cy="6782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2686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D4366D4D-5271-4D7D-B1AD-75AA818B5A0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27C5062E-1108-473A-8CD0-AB9905BA5B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7B2D3896-55C0-448D-9EF6-9B2794A5747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54" y="4284"/>
            <a:ext cx="12117491" cy="6849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69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A7AD81EB-C33D-42A1-B2C0-2A607ADDFDF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D5B90449-F078-4C9F-AD54-730F5B54D5C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922155C4-7ABB-4051-8F6B-71D4A89109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65" y="18574"/>
            <a:ext cx="12146070" cy="68208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30328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479328CD-B6F1-4F6E-80F5-9266DA15301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F4C4BDDC-C96A-42D3-9CF1-AACFAD12C76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65D01E3D-B7A1-4F05-89F6-2ABDEA7479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65" y="23337"/>
            <a:ext cx="12146070" cy="68113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48807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7E703E8B-3CC7-4AC4-A26F-B1440500F29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96D74FAA-7CDF-4352-ACFA-72DEF465674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01E4911D-EBBE-4E50-B0B9-B7E4D858B1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02" y="9047"/>
            <a:ext cx="12155596" cy="6839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74509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1CA2801D-9088-4BAA-9101-6300B79AF03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F9DABC9C-ED28-4DF9-B9AC-84842461149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5B27AF1-8E5B-450B-BDAD-BB0C26A8503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5" y="28100"/>
            <a:ext cx="12174649" cy="6801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82516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48F85096-98A8-4D3A-B0DE-B009D3A3D3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4CBB28DC-F264-4094-AE9D-3A1E4FD731D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3EA4531-AEDF-4316-A5B2-CD9BD54486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438" y="9047"/>
            <a:ext cx="12165123" cy="68399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5588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>
            <a:extLst>
              <a:ext uri="{FF2B5EF4-FFF2-40B4-BE49-F238E27FC236}">
                <a16:creationId xmlns:a16="http://schemas.microsoft.com/office/drawing/2014/main" id="{3D06F312-5FB2-40B8-BA63-11E5DB309F6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Подзаголовок 4">
            <a:extLst>
              <a:ext uri="{FF2B5EF4-FFF2-40B4-BE49-F238E27FC236}">
                <a16:creationId xmlns:a16="http://schemas.microsoft.com/office/drawing/2014/main" id="{4E0F61AD-7361-4D89-BA3E-059E90145F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74174A3-84B7-4AFD-9798-5848B7BE3B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0" y="0"/>
            <a:ext cx="121539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48711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Широкоэкранный</PresentationFormat>
  <Paragraphs>0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Антропова Мария Александровна</dc:creator>
  <cp:lastModifiedBy>Антропова Мария Александровна</cp:lastModifiedBy>
  <cp:revision>1</cp:revision>
  <dcterms:created xsi:type="dcterms:W3CDTF">2026-08-25T11:50:51Z</dcterms:created>
  <dcterms:modified xsi:type="dcterms:W3CDTF">2026-08-25T11:51:37Z</dcterms:modified>
</cp:coreProperties>
</file>