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6"/>
  </p:notesMasterIdLst>
  <p:sldIdLst>
    <p:sldId id="423" r:id="rId3"/>
    <p:sldId id="402" r:id="rId4"/>
    <p:sldId id="424" r:id="rId5"/>
    <p:sldId id="348" r:id="rId6"/>
    <p:sldId id="393" r:id="rId7"/>
    <p:sldId id="401" r:id="rId8"/>
    <p:sldId id="406" r:id="rId9"/>
    <p:sldId id="415" r:id="rId10"/>
    <p:sldId id="419" r:id="rId11"/>
    <p:sldId id="421" r:id="rId12"/>
    <p:sldId id="422" r:id="rId13"/>
    <p:sldId id="420" r:id="rId14"/>
    <p:sldId id="343" r:id="rId15"/>
  </p:sldIdLst>
  <p:sldSz cx="12192000" cy="68580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55">
          <p15:clr>
            <a:srgbClr val="A4A3A4"/>
          </p15:clr>
        </p15:guide>
        <p15:guide id="2" orient="horz" pos="4110">
          <p15:clr>
            <a:srgbClr val="A4A3A4"/>
          </p15:clr>
        </p15:guide>
        <p15:guide id="3" orient="horz" pos="164">
          <p15:clr>
            <a:srgbClr val="A4A3A4"/>
          </p15:clr>
        </p15:guide>
        <p15:guide id="4" orient="horz" pos="2160">
          <p15:clr>
            <a:srgbClr val="A4A3A4"/>
          </p15:clr>
        </p15:guide>
        <p15:guide id="5" orient="horz" pos="1933">
          <p15:clr>
            <a:srgbClr val="A4A3A4"/>
          </p15:clr>
        </p15:guide>
        <p15:guide id="6" pos="7468">
          <p15:clr>
            <a:srgbClr val="A4A3A4"/>
          </p15:clr>
        </p15:guide>
        <p15:guide id="7" pos="212">
          <p15:clr>
            <a:srgbClr val="A4A3A4"/>
          </p15:clr>
        </p15:guide>
        <p15:guide id="8" pos="7287">
          <p15:clr>
            <a:srgbClr val="A4A3A4"/>
          </p15:clr>
        </p15:guide>
        <p15:guide id="9" pos="393">
          <p15:clr>
            <a:srgbClr val="A4A3A4"/>
          </p15:clr>
        </p15:guide>
        <p15:guide id="10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542C"/>
    <a:srgbClr val="A2D9F7"/>
    <a:srgbClr val="434242"/>
    <a:srgbClr val="156A31"/>
    <a:srgbClr val="ECECEC"/>
    <a:srgbClr val="006D1B"/>
    <a:srgbClr val="869FB2"/>
    <a:srgbClr val="6484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7" autoAdjust="0"/>
    <p:restoredTop sz="86364" autoAdjust="0"/>
  </p:normalViewPr>
  <p:slideViewPr>
    <p:cSldViewPr>
      <p:cViewPr varScale="1">
        <p:scale>
          <a:sx n="70" d="100"/>
          <a:sy n="70" d="100"/>
        </p:scale>
        <p:origin x="192" y="62"/>
      </p:cViewPr>
      <p:guideLst>
        <p:guide orient="horz" pos="255"/>
        <p:guide orient="horz" pos="4110"/>
        <p:guide orient="horz" pos="164"/>
        <p:guide orient="horz" pos="2160"/>
        <p:guide orient="horz" pos="1933"/>
        <p:guide pos="7468"/>
        <p:guide pos="212"/>
        <p:guide pos="7287"/>
        <p:guide pos="393"/>
        <p:guide pos="3840"/>
      </p:guideLst>
    </p:cSldViewPr>
  </p:slideViewPr>
  <p:outlineViewPr>
    <p:cViewPr>
      <p:scale>
        <a:sx n="33" d="100"/>
        <a:sy n="33" d="100"/>
      </p:scale>
      <p:origin x="12" y="192"/>
    </p:cViewPr>
  </p:outlineViewPr>
  <p:notesTextViewPr>
    <p:cViewPr>
      <p:scale>
        <a:sx n="1" d="1"/>
        <a:sy n="1" d="1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2F38453-4203-4415-87D9-F857727C1931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7B88FE3-178B-4BA8-AAD7-4C166A971990}">
      <dgm:prSet phldrT="[Текст]"/>
      <dgm:spPr/>
      <dgm:t>
        <a:bodyPr/>
        <a:lstStyle/>
        <a:p>
          <a:r>
            <a:rPr lang="ru-RU" dirty="0"/>
            <a:t>Социальная интеграция</a:t>
          </a:r>
        </a:p>
      </dgm:t>
    </dgm:pt>
    <dgm:pt modelId="{D7C06DE7-856D-4904-9C83-6BFCBCDA0C2E}" type="parTrans" cxnId="{4F036FCC-5C00-4147-9371-E9FCE6758922}">
      <dgm:prSet/>
      <dgm:spPr/>
      <dgm:t>
        <a:bodyPr/>
        <a:lstStyle/>
        <a:p>
          <a:endParaRPr lang="ru-RU"/>
        </a:p>
      </dgm:t>
    </dgm:pt>
    <dgm:pt modelId="{B2B95490-0C56-4B3A-98D0-6C1ABF9D25C8}" type="sibTrans" cxnId="{4F036FCC-5C00-4147-9371-E9FCE6758922}">
      <dgm:prSet/>
      <dgm:spPr/>
      <dgm:t>
        <a:bodyPr/>
        <a:lstStyle/>
        <a:p>
          <a:endParaRPr lang="ru-RU"/>
        </a:p>
      </dgm:t>
    </dgm:pt>
    <dgm:pt modelId="{E8D1542D-D05D-4CB8-B5E1-79F6052455AD}">
      <dgm:prSet phldrT="[Текст]"/>
      <dgm:spPr/>
      <dgm:t>
        <a:bodyPr/>
        <a:lstStyle/>
        <a:p>
          <a:r>
            <a:rPr lang="ru-RU" dirty="0"/>
            <a:t>Создание поддерживающей среды</a:t>
          </a:r>
        </a:p>
      </dgm:t>
    </dgm:pt>
    <dgm:pt modelId="{BC2B3F19-9D3A-449D-AF01-EE8BDBD707AB}" type="parTrans" cxnId="{FB21ECFB-F5FA-4BB8-8136-CC236A33239E}">
      <dgm:prSet/>
      <dgm:spPr/>
      <dgm:t>
        <a:bodyPr/>
        <a:lstStyle/>
        <a:p>
          <a:endParaRPr lang="ru-RU"/>
        </a:p>
      </dgm:t>
    </dgm:pt>
    <dgm:pt modelId="{58213678-4E6A-4D8B-B63B-6F026B6C4110}" type="sibTrans" cxnId="{FB21ECFB-F5FA-4BB8-8136-CC236A33239E}">
      <dgm:prSet/>
      <dgm:spPr/>
      <dgm:t>
        <a:bodyPr/>
        <a:lstStyle/>
        <a:p>
          <a:endParaRPr lang="ru-RU"/>
        </a:p>
      </dgm:t>
    </dgm:pt>
    <dgm:pt modelId="{DD9E9627-B5D0-4377-A73B-D5DE8485626E}">
      <dgm:prSet/>
      <dgm:spPr/>
      <dgm:t>
        <a:bodyPr/>
        <a:lstStyle/>
        <a:p>
          <a:r>
            <a:rPr lang="ru-RU"/>
            <a:t>Культурное наследие</a:t>
          </a:r>
        </a:p>
      </dgm:t>
    </dgm:pt>
    <dgm:pt modelId="{D247DA5B-990F-4FE2-840C-EE4B209E9DC5}" type="parTrans" cxnId="{5A25801F-987C-4231-8718-78C65F932D72}">
      <dgm:prSet/>
      <dgm:spPr/>
      <dgm:t>
        <a:bodyPr/>
        <a:lstStyle/>
        <a:p>
          <a:endParaRPr lang="ru-RU"/>
        </a:p>
      </dgm:t>
    </dgm:pt>
    <dgm:pt modelId="{CE8E9A22-21C9-4F07-88EF-F273A01311B7}" type="sibTrans" cxnId="{5A25801F-987C-4231-8718-78C65F932D72}">
      <dgm:prSet/>
      <dgm:spPr/>
      <dgm:t>
        <a:bodyPr/>
        <a:lstStyle/>
        <a:p>
          <a:endParaRPr lang="ru-RU"/>
        </a:p>
      </dgm:t>
    </dgm:pt>
    <dgm:pt modelId="{59E14DA4-96D4-4325-B0FA-FB6666EC16A3}">
      <dgm:prSet/>
      <dgm:spPr/>
      <dgm:t>
        <a:bodyPr/>
        <a:lstStyle/>
        <a:p>
          <a:r>
            <a:rPr lang="ru-RU"/>
            <a:t>Экологическое сознание</a:t>
          </a:r>
        </a:p>
      </dgm:t>
    </dgm:pt>
    <dgm:pt modelId="{E609C2A3-655C-43DB-984C-4D2388E0D026}" type="parTrans" cxnId="{704A0229-FD58-446D-A167-7CC0F7248740}">
      <dgm:prSet/>
      <dgm:spPr/>
      <dgm:t>
        <a:bodyPr/>
        <a:lstStyle/>
        <a:p>
          <a:endParaRPr lang="ru-RU"/>
        </a:p>
      </dgm:t>
    </dgm:pt>
    <dgm:pt modelId="{9EB32178-5E99-4714-A27D-11306143877A}" type="sibTrans" cxnId="{704A0229-FD58-446D-A167-7CC0F7248740}">
      <dgm:prSet/>
      <dgm:spPr/>
      <dgm:t>
        <a:bodyPr/>
        <a:lstStyle/>
        <a:p>
          <a:endParaRPr lang="ru-RU"/>
        </a:p>
      </dgm:t>
    </dgm:pt>
    <dgm:pt modelId="{3F4ACC10-9D2B-429B-A0B0-8DA27F39A869}">
      <dgm:prSet/>
      <dgm:spPr/>
      <dgm:t>
        <a:bodyPr/>
        <a:lstStyle/>
        <a:p>
          <a:r>
            <a:rPr lang="ru-RU" dirty="0"/>
            <a:t>Развитие творческих способностей</a:t>
          </a:r>
        </a:p>
      </dgm:t>
    </dgm:pt>
    <dgm:pt modelId="{D48BAE9B-AE2A-41E9-8458-06E18EFB0A78}" type="parTrans" cxnId="{CF0B085B-CEF9-453C-9B4C-99ACD2AC2414}">
      <dgm:prSet/>
      <dgm:spPr/>
      <dgm:t>
        <a:bodyPr/>
        <a:lstStyle/>
        <a:p>
          <a:endParaRPr lang="ru-RU"/>
        </a:p>
      </dgm:t>
    </dgm:pt>
    <dgm:pt modelId="{949E2F3B-AD10-44DD-8BF9-B3C655E01C09}" type="sibTrans" cxnId="{CF0B085B-CEF9-453C-9B4C-99ACD2AC2414}">
      <dgm:prSet/>
      <dgm:spPr/>
      <dgm:t>
        <a:bodyPr/>
        <a:lstStyle/>
        <a:p>
          <a:endParaRPr lang="ru-RU"/>
        </a:p>
      </dgm:t>
    </dgm:pt>
    <dgm:pt modelId="{8DD7EF45-6F75-4C89-BDAA-6866A8B154AC}">
      <dgm:prSet/>
      <dgm:spPr/>
      <dgm:t>
        <a:bodyPr/>
        <a:lstStyle/>
        <a:p>
          <a:r>
            <a:rPr lang="ru-RU" dirty="0"/>
            <a:t>Повышение самооценки</a:t>
          </a:r>
        </a:p>
      </dgm:t>
    </dgm:pt>
    <dgm:pt modelId="{4055DD3C-060A-44A2-996C-7E9FA22BE83B}" type="parTrans" cxnId="{F0E5F729-71ED-44DA-AD79-54362F90214B}">
      <dgm:prSet/>
      <dgm:spPr/>
      <dgm:t>
        <a:bodyPr/>
        <a:lstStyle/>
        <a:p>
          <a:endParaRPr lang="ru-RU"/>
        </a:p>
      </dgm:t>
    </dgm:pt>
    <dgm:pt modelId="{8C890E30-B5D3-42AE-A744-66F3009501C9}" type="sibTrans" cxnId="{F0E5F729-71ED-44DA-AD79-54362F90214B}">
      <dgm:prSet/>
      <dgm:spPr/>
      <dgm:t>
        <a:bodyPr/>
        <a:lstStyle/>
        <a:p>
          <a:endParaRPr lang="ru-RU"/>
        </a:p>
      </dgm:t>
    </dgm:pt>
    <dgm:pt modelId="{DBCC1868-CD6D-4DF9-AE89-01817156E269}">
      <dgm:prSet/>
      <dgm:spPr/>
      <dgm:t>
        <a:bodyPr/>
        <a:lstStyle/>
        <a:p>
          <a:r>
            <a:rPr lang="ru-RU"/>
            <a:t>Эмоциональное развитие</a:t>
          </a:r>
        </a:p>
      </dgm:t>
    </dgm:pt>
    <dgm:pt modelId="{E0D37B0B-94CA-43CB-8C64-9BB28C96BCF9}" type="parTrans" cxnId="{99A10D1B-44C4-459C-8EB8-97FB47DAD4B6}">
      <dgm:prSet/>
      <dgm:spPr/>
      <dgm:t>
        <a:bodyPr/>
        <a:lstStyle/>
        <a:p>
          <a:endParaRPr lang="ru-RU"/>
        </a:p>
      </dgm:t>
    </dgm:pt>
    <dgm:pt modelId="{DC3D7A1C-7CCB-41C2-AB6A-584ED89040AA}" type="sibTrans" cxnId="{99A10D1B-44C4-459C-8EB8-97FB47DAD4B6}">
      <dgm:prSet/>
      <dgm:spPr/>
      <dgm:t>
        <a:bodyPr/>
        <a:lstStyle/>
        <a:p>
          <a:endParaRPr lang="ru-RU"/>
        </a:p>
      </dgm:t>
    </dgm:pt>
    <dgm:pt modelId="{32283FA0-54F2-4162-BE27-31224068E538}" type="pres">
      <dgm:prSet presAssocID="{52F38453-4203-4415-87D9-F857727C1931}" presName="Name0" presStyleCnt="0">
        <dgm:presLayoutVars>
          <dgm:dir/>
          <dgm:resizeHandles val="exact"/>
        </dgm:presLayoutVars>
      </dgm:prSet>
      <dgm:spPr/>
    </dgm:pt>
    <dgm:pt modelId="{5FCB312E-9586-478B-B20E-094CACA954B2}" type="pres">
      <dgm:prSet presAssocID="{52F38453-4203-4415-87D9-F857727C1931}" presName="cycle" presStyleCnt="0"/>
      <dgm:spPr/>
    </dgm:pt>
    <dgm:pt modelId="{BE968D3D-E3D4-440D-B023-54E2E88F4F4B}" type="pres">
      <dgm:prSet presAssocID="{77B88FE3-178B-4BA8-AAD7-4C166A971990}" presName="nodeFirstNode" presStyleLbl="node1" presStyleIdx="0" presStyleCnt="7">
        <dgm:presLayoutVars>
          <dgm:bulletEnabled val="1"/>
        </dgm:presLayoutVars>
      </dgm:prSet>
      <dgm:spPr/>
    </dgm:pt>
    <dgm:pt modelId="{59CA9C84-C7A7-4858-A8A6-C216538C8052}" type="pres">
      <dgm:prSet presAssocID="{B2B95490-0C56-4B3A-98D0-6C1ABF9D25C8}" presName="sibTransFirstNode" presStyleLbl="bgShp" presStyleIdx="0" presStyleCnt="1"/>
      <dgm:spPr/>
    </dgm:pt>
    <dgm:pt modelId="{EC52EBE0-8297-4C9E-BB7C-E6CF97D853EE}" type="pres">
      <dgm:prSet presAssocID="{E8D1542D-D05D-4CB8-B5E1-79F6052455AD}" presName="nodeFollowingNodes" presStyleLbl="node1" presStyleIdx="1" presStyleCnt="7">
        <dgm:presLayoutVars>
          <dgm:bulletEnabled val="1"/>
        </dgm:presLayoutVars>
      </dgm:prSet>
      <dgm:spPr/>
    </dgm:pt>
    <dgm:pt modelId="{7684377D-DECE-4B4C-BC1C-1E1C1DC24B68}" type="pres">
      <dgm:prSet presAssocID="{DD9E9627-B5D0-4377-A73B-D5DE8485626E}" presName="nodeFollowingNodes" presStyleLbl="node1" presStyleIdx="2" presStyleCnt="7">
        <dgm:presLayoutVars>
          <dgm:bulletEnabled val="1"/>
        </dgm:presLayoutVars>
      </dgm:prSet>
      <dgm:spPr/>
    </dgm:pt>
    <dgm:pt modelId="{DD233E4A-9A8D-4A93-9A71-A4D424F76B0D}" type="pres">
      <dgm:prSet presAssocID="{59E14DA4-96D4-4325-B0FA-FB6666EC16A3}" presName="nodeFollowingNodes" presStyleLbl="node1" presStyleIdx="3" presStyleCnt="7">
        <dgm:presLayoutVars>
          <dgm:bulletEnabled val="1"/>
        </dgm:presLayoutVars>
      </dgm:prSet>
      <dgm:spPr/>
    </dgm:pt>
    <dgm:pt modelId="{0FBAA21A-624A-4DB6-99EE-607EFA199D00}" type="pres">
      <dgm:prSet presAssocID="{DBCC1868-CD6D-4DF9-AE89-01817156E269}" presName="nodeFollowingNodes" presStyleLbl="node1" presStyleIdx="4" presStyleCnt="7">
        <dgm:presLayoutVars>
          <dgm:bulletEnabled val="1"/>
        </dgm:presLayoutVars>
      </dgm:prSet>
      <dgm:spPr/>
    </dgm:pt>
    <dgm:pt modelId="{C122B269-DA8B-4D24-B08B-CB150F2CA68E}" type="pres">
      <dgm:prSet presAssocID="{8DD7EF45-6F75-4C89-BDAA-6866A8B154AC}" presName="nodeFollowingNodes" presStyleLbl="node1" presStyleIdx="5" presStyleCnt="7">
        <dgm:presLayoutVars>
          <dgm:bulletEnabled val="1"/>
        </dgm:presLayoutVars>
      </dgm:prSet>
      <dgm:spPr/>
    </dgm:pt>
    <dgm:pt modelId="{9A10E6A5-13CD-4584-AFEB-586F1972CDB7}" type="pres">
      <dgm:prSet presAssocID="{3F4ACC10-9D2B-429B-A0B0-8DA27F39A869}" presName="nodeFollowingNodes" presStyleLbl="node1" presStyleIdx="6" presStyleCnt="7">
        <dgm:presLayoutVars>
          <dgm:bulletEnabled val="1"/>
        </dgm:presLayoutVars>
      </dgm:prSet>
      <dgm:spPr/>
    </dgm:pt>
  </dgm:ptLst>
  <dgm:cxnLst>
    <dgm:cxn modelId="{99A10D1B-44C4-459C-8EB8-97FB47DAD4B6}" srcId="{52F38453-4203-4415-87D9-F857727C1931}" destId="{DBCC1868-CD6D-4DF9-AE89-01817156E269}" srcOrd="4" destOrd="0" parTransId="{E0D37B0B-94CA-43CB-8C64-9BB28C96BCF9}" sibTransId="{DC3D7A1C-7CCB-41C2-AB6A-584ED89040AA}"/>
    <dgm:cxn modelId="{5A25801F-987C-4231-8718-78C65F932D72}" srcId="{52F38453-4203-4415-87D9-F857727C1931}" destId="{DD9E9627-B5D0-4377-A73B-D5DE8485626E}" srcOrd="2" destOrd="0" parTransId="{D247DA5B-990F-4FE2-840C-EE4B209E9DC5}" sibTransId="{CE8E9A22-21C9-4F07-88EF-F273A01311B7}"/>
    <dgm:cxn modelId="{E326F423-D4FC-4F25-8813-72DF474121E4}" type="presOf" srcId="{8DD7EF45-6F75-4C89-BDAA-6866A8B154AC}" destId="{C122B269-DA8B-4D24-B08B-CB150F2CA68E}" srcOrd="0" destOrd="0" presId="urn:microsoft.com/office/officeart/2005/8/layout/cycle3"/>
    <dgm:cxn modelId="{704A0229-FD58-446D-A167-7CC0F7248740}" srcId="{52F38453-4203-4415-87D9-F857727C1931}" destId="{59E14DA4-96D4-4325-B0FA-FB6666EC16A3}" srcOrd="3" destOrd="0" parTransId="{E609C2A3-655C-43DB-984C-4D2388E0D026}" sibTransId="{9EB32178-5E99-4714-A27D-11306143877A}"/>
    <dgm:cxn modelId="{F0E5F729-71ED-44DA-AD79-54362F90214B}" srcId="{52F38453-4203-4415-87D9-F857727C1931}" destId="{8DD7EF45-6F75-4C89-BDAA-6866A8B154AC}" srcOrd="5" destOrd="0" parTransId="{4055DD3C-060A-44A2-996C-7E9FA22BE83B}" sibTransId="{8C890E30-B5D3-42AE-A744-66F3009501C9}"/>
    <dgm:cxn modelId="{2FCA3C36-A0F6-4AC0-9F33-0615E37C5EB0}" type="presOf" srcId="{B2B95490-0C56-4B3A-98D0-6C1ABF9D25C8}" destId="{59CA9C84-C7A7-4858-A8A6-C216538C8052}" srcOrd="0" destOrd="0" presId="urn:microsoft.com/office/officeart/2005/8/layout/cycle3"/>
    <dgm:cxn modelId="{CF0B085B-CEF9-453C-9B4C-99ACD2AC2414}" srcId="{52F38453-4203-4415-87D9-F857727C1931}" destId="{3F4ACC10-9D2B-429B-A0B0-8DA27F39A869}" srcOrd="6" destOrd="0" parTransId="{D48BAE9B-AE2A-41E9-8458-06E18EFB0A78}" sibTransId="{949E2F3B-AD10-44DD-8BF9-B3C655E01C09}"/>
    <dgm:cxn modelId="{BBD27A48-4FDA-4160-83CA-A1877D627B4A}" type="presOf" srcId="{3F4ACC10-9D2B-429B-A0B0-8DA27F39A869}" destId="{9A10E6A5-13CD-4584-AFEB-586F1972CDB7}" srcOrd="0" destOrd="0" presId="urn:microsoft.com/office/officeart/2005/8/layout/cycle3"/>
    <dgm:cxn modelId="{2A9DE04D-AACC-441F-A087-85759D9AC0A6}" type="presOf" srcId="{52F38453-4203-4415-87D9-F857727C1931}" destId="{32283FA0-54F2-4162-BE27-31224068E538}" srcOrd="0" destOrd="0" presId="urn:microsoft.com/office/officeart/2005/8/layout/cycle3"/>
    <dgm:cxn modelId="{7B6B4A6F-66AA-418E-B2C9-F525514B632C}" type="presOf" srcId="{DD9E9627-B5D0-4377-A73B-D5DE8485626E}" destId="{7684377D-DECE-4B4C-BC1C-1E1C1DC24B68}" srcOrd="0" destOrd="0" presId="urn:microsoft.com/office/officeart/2005/8/layout/cycle3"/>
    <dgm:cxn modelId="{8C7D8154-01DD-4692-B548-393B7B36661B}" type="presOf" srcId="{59E14DA4-96D4-4325-B0FA-FB6666EC16A3}" destId="{DD233E4A-9A8D-4A93-9A71-A4D424F76B0D}" srcOrd="0" destOrd="0" presId="urn:microsoft.com/office/officeart/2005/8/layout/cycle3"/>
    <dgm:cxn modelId="{2AA84979-94AC-4FAB-AAFE-1A9DBDA58067}" type="presOf" srcId="{77B88FE3-178B-4BA8-AAD7-4C166A971990}" destId="{BE968D3D-E3D4-440D-B023-54E2E88F4F4B}" srcOrd="0" destOrd="0" presId="urn:microsoft.com/office/officeart/2005/8/layout/cycle3"/>
    <dgm:cxn modelId="{790326BB-09A1-4D3C-B678-206B88B32F9D}" type="presOf" srcId="{DBCC1868-CD6D-4DF9-AE89-01817156E269}" destId="{0FBAA21A-624A-4DB6-99EE-607EFA199D00}" srcOrd="0" destOrd="0" presId="urn:microsoft.com/office/officeart/2005/8/layout/cycle3"/>
    <dgm:cxn modelId="{663C7FC5-9BF5-4EAE-BE08-4DC76626B24B}" type="presOf" srcId="{E8D1542D-D05D-4CB8-B5E1-79F6052455AD}" destId="{EC52EBE0-8297-4C9E-BB7C-E6CF97D853EE}" srcOrd="0" destOrd="0" presId="urn:microsoft.com/office/officeart/2005/8/layout/cycle3"/>
    <dgm:cxn modelId="{4F036FCC-5C00-4147-9371-E9FCE6758922}" srcId="{52F38453-4203-4415-87D9-F857727C1931}" destId="{77B88FE3-178B-4BA8-AAD7-4C166A971990}" srcOrd="0" destOrd="0" parTransId="{D7C06DE7-856D-4904-9C83-6BFCBCDA0C2E}" sibTransId="{B2B95490-0C56-4B3A-98D0-6C1ABF9D25C8}"/>
    <dgm:cxn modelId="{FB21ECFB-F5FA-4BB8-8136-CC236A33239E}" srcId="{52F38453-4203-4415-87D9-F857727C1931}" destId="{E8D1542D-D05D-4CB8-B5E1-79F6052455AD}" srcOrd="1" destOrd="0" parTransId="{BC2B3F19-9D3A-449D-AF01-EE8BDBD707AB}" sibTransId="{58213678-4E6A-4D8B-B63B-6F026B6C4110}"/>
    <dgm:cxn modelId="{AC8F4C5F-5C94-4E3A-8E41-AEE7F46D22F4}" type="presParOf" srcId="{32283FA0-54F2-4162-BE27-31224068E538}" destId="{5FCB312E-9586-478B-B20E-094CACA954B2}" srcOrd="0" destOrd="0" presId="urn:microsoft.com/office/officeart/2005/8/layout/cycle3"/>
    <dgm:cxn modelId="{484FFD27-D9C6-4CCD-9D84-428B9A95BA60}" type="presParOf" srcId="{5FCB312E-9586-478B-B20E-094CACA954B2}" destId="{BE968D3D-E3D4-440D-B023-54E2E88F4F4B}" srcOrd="0" destOrd="0" presId="urn:microsoft.com/office/officeart/2005/8/layout/cycle3"/>
    <dgm:cxn modelId="{7E6E73FE-B5DB-4D4B-8E27-FCBCBDB31D94}" type="presParOf" srcId="{5FCB312E-9586-478B-B20E-094CACA954B2}" destId="{59CA9C84-C7A7-4858-A8A6-C216538C8052}" srcOrd="1" destOrd="0" presId="urn:microsoft.com/office/officeart/2005/8/layout/cycle3"/>
    <dgm:cxn modelId="{1CF80CF1-6FB9-4A5F-BA65-C4C2FA55ACB7}" type="presParOf" srcId="{5FCB312E-9586-478B-B20E-094CACA954B2}" destId="{EC52EBE0-8297-4C9E-BB7C-E6CF97D853EE}" srcOrd="2" destOrd="0" presId="urn:microsoft.com/office/officeart/2005/8/layout/cycle3"/>
    <dgm:cxn modelId="{ABB5DF11-FD7C-440E-BE7A-C283BDADD1BF}" type="presParOf" srcId="{5FCB312E-9586-478B-B20E-094CACA954B2}" destId="{7684377D-DECE-4B4C-BC1C-1E1C1DC24B68}" srcOrd="3" destOrd="0" presId="urn:microsoft.com/office/officeart/2005/8/layout/cycle3"/>
    <dgm:cxn modelId="{026B857D-99C6-469C-9BBD-FB6E1173B49E}" type="presParOf" srcId="{5FCB312E-9586-478B-B20E-094CACA954B2}" destId="{DD233E4A-9A8D-4A93-9A71-A4D424F76B0D}" srcOrd="4" destOrd="0" presId="urn:microsoft.com/office/officeart/2005/8/layout/cycle3"/>
    <dgm:cxn modelId="{B116FE04-7EB9-468A-8DAD-7BEA36CB46CA}" type="presParOf" srcId="{5FCB312E-9586-478B-B20E-094CACA954B2}" destId="{0FBAA21A-624A-4DB6-99EE-607EFA199D00}" srcOrd="5" destOrd="0" presId="urn:microsoft.com/office/officeart/2005/8/layout/cycle3"/>
    <dgm:cxn modelId="{A651B460-08DC-4660-A2C0-A26DEDBF1EDE}" type="presParOf" srcId="{5FCB312E-9586-478B-B20E-094CACA954B2}" destId="{C122B269-DA8B-4D24-B08B-CB150F2CA68E}" srcOrd="6" destOrd="0" presId="urn:microsoft.com/office/officeart/2005/8/layout/cycle3"/>
    <dgm:cxn modelId="{1A696AD1-3C00-4358-9CF9-419E7F030060}" type="presParOf" srcId="{5FCB312E-9586-478B-B20E-094CACA954B2}" destId="{9A10E6A5-13CD-4584-AFEB-586F1972CDB7}" srcOrd="7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CA9C84-C7A7-4858-A8A6-C216538C8052}">
      <dsp:nvSpPr>
        <dsp:cNvPr id="0" name=""/>
        <dsp:cNvSpPr/>
      </dsp:nvSpPr>
      <dsp:spPr>
        <a:xfrm>
          <a:off x="1478578" y="-37472"/>
          <a:ext cx="5964626" cy="5964626"/>
        </a:xfrm>
        <a:prstGeom prst="circularArrow">
          <a:avLst>
            <a:gd name="adj1" fmla="val 5544"/>
            <a:gd name="adj2" fmla="val 330680"/>
            <a:gd name="adj3" fmla="val 14495143"/>
            <a:gd name="adj4" fmla="val 16962041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968D3D-E3D4-440D-B023-54E2E88F4F4B}">
      <dsp:nvSpPr>
        <dsp:cNvPr id="0" name=""/>
        <dsp:cNvSpPr/>
      </dsp:nvSpPr>
      <dsp:spPr>
        <a:xfrm>
          <a:off x="3518833" y="1949"/>
          <a:ext cx="1884116" cy="94205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Социальная интеграция</a:t>
          </a:r>
        </a:p>
      </dsp:txBody>
      <dsp:txXfrm>
        <a:off x="3564820" y="47936"/>
        <a:ext cx="1792142" cy="850084"/>
      </dsp:txXfrm>
    </dsp:sp>
    <dsp:sp modelId="{EC52EBE0-8297-4C9E-BB7C-E6CF97D853EE}">
      <dsp:nvSpPr>
        <dsp:cNvPr id="0" name=""/>
        <dsp:cNvSpPr/>
      </dsp:nvSpPr>
      <dsp:spPr>
        <a:xfrm>
          <a:off x="5507461" y="959622"/>
          <a:ext cx="1884116" cy="94205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Создание поддерживающей среды</a:t>
          </a:r>
        </a:p>
      </dsp:txBody>
      <dsp:txXfrm>
        <a:off x="5553448" y="1005609"/>
        <a:ext cx="1792142" cy="850084"/>
      </dsp:txXfrm>
    </dsp:sp>
    <dsp:sp modelId="{7684377D-DECE-4B4C-BC1C-1E1C1DC24B68}">
      <dsp:nvSpPr>
        <dsp:cNvPr id="0" name=""/>
        <dsp:cNvSpPr/>
      </dsp:nvSpPr>
      <dsp:spPr>
        <a:xfrm>
          <a:off x="5998612" y="3111493"/>
          <a:ext cx="1884116" cy="94205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/>
            <a:t>Культурное наследие</a:t>
          </a:r>
        </a:p>
      </dsp:txBody>
      <dsp:txXfrm>
        <a:off x="6044599" y="3157480"/>
        <a:ext cx="1792142" cy="850084"/>
      </dsp:txXfrm>
    </dsp:sp>
    <dsp:sp modelId="{DD233E4A-9A8D-4A93-9A71-A4D424F76B0D}">
      <dsp:nvSpPr>
        <dsp:cNvPr id="0" name=""/>
        <dsp:cNvSpPr/>
      </dsp:nvSpPr>
      <dsp:spPr>
        <a:xfrm>
          <a:off x="4622438" y="4837160"/>
          <a:ext cx="1884116" cy="94205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/>
            <a:t>Экологическое сознание</a:t>
          </a:r>
        </a:p>
      </dsp:txBody>
      <dsp:txXfrm>
        <a:off x="4668425" y="4883147"/>
        <a:ext cx="1792142" cy="850084"/>
      </dsp:txXfrm>
    </dsp:sp>
    <dsp:sp modelId="{0FBAA21A-624A-4DB6-99EE-607EFA199D00}">
      <dsp:nvSpPr>
        <dsp:cNvPr id="0" name=""/>
        <dsp:cNvSpPr/>
      </dsp:nvSpPr>
      <dsp:spPr>
        <a:xfrm>
          <a:off x="2415228" y="4837160"/>
          <a:ext cx="1884116" cy="94205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/>
            <a:t>Эмоциональное развитие</a:t>
          </a:r>
        </a:p>
      </dsp:txBody>
      <dsp:txXfrm>
        <a:off x="2461215" y="4883147"/>
        <a:ext cx="1792142" cy="850084"/>
      </dsp:txXfrm>
    </dsp:sp>
    <dsp:sp modelId="{C122B269-DA8B-4D24-B08B-CB150F2CA68E}">
      <dsp:nvSpPr>
        <dsp:cNvPr id="0" name=""/>
        <dsp:cNvSpPr/>
      </dsp:nvSpPr>
      <dsp:spPr>
        <a:xfrm>
          <a:off x="1039054" y="3111493"/>
          <a:ext cx="1884116" cy="94205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Повышение самооценки</a:t>
          </a:r>
        </a:p>
      </dsp:txBody>
      <dsp:txXfrm>
        <a:off x="1085041" y="3157480"/>
        <a:ext cx="1792142" cy="850084"/>
      </dsp:txXfrm>
    </dsp:sp>
    <dsp:sp modelId="{9A10E6A5-13CD-4584-AFEB-586F1972CDB7}">
      <dsp:nvSpPr>
        <dsp:cNvPr id="0" name=""/>
        <dsp:cNvSpPr/>
      </dsp:nvSpPr>
      <dsp:spPr>
        <a:xfrm>
          <a:off x="1530205" y="959622"/>
          <a:ext cx="1884116" cy="94205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Развитие творческих способностей</a:t>
          </a:r>
        </a:p>
      </dsp:txBody>
      <dsp:txXfrm>
        <a:off x="1576192" y="1005609"/>
        <a:ext cx="1792142" cy="8500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DE9C8A1-7066-483B-8649-F43B47643811}" type="datetimeFigureOut">
              <a:rPr lang="ru-RU"/>
              <a:pPr>
                <a:defRPr/>
              </a:pPr>
              <a:t>20.07.2026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C689123-8300-4FDB-A5FC-8FDCBD8994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09575" y="1233488"/>
            <a:ext cx="5916613" cy="33289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11837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E3487-261B-427F-8F8C-EE085615D13B}" type="datetimeFigureOut">
              <a:rPr lang="ru-RU"/>
              <a:pPr>
                <a:defRPr/>
              </a:pPr>
              <a:t>20.07.2026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B99B2E-E305-46B6-956E-53CFC9BB15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4862A8-4916-434A-90EA-E6760BF8E10F}" type="datetimeFigureOut">
              <a:rPr lang="ru-RU"/>
              <a:pPr>
                <a:defRPr/>
              </a:pPr>
              <a:t>20.07.2026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934A9E-E472-4B82-818E-72D8BE5DA6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A8FEDA-6426-4945-B2BF-BE75315AA051}" type="datetimeFigureOut">
              <a:rPr lang="ru-RU"/>
              <a:pPr>
                <a:defRPr/>
              </a:pPr>
              <a:t>20.07.2026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003435-852C-47F1-BA39-40D174F0D9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4DB680-7EDF-4E5E-86EE-8173F7659B86}" type="datetimeFigureOut">
              <a:rPr lang="ru-RU"/>
              <a:pPr>
                <a:defRPr/>
              </a:pPr>
              <a:t>20.07.2026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CC0437-363C-4E8D-B2AC-116825CE15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DA067-B1C6-49CC-8B50-C3A74F136FB4}" type="datetimeFigureOut">
              <a:rPr lang="ru-RU"/>
              <a:pPr>
                <a:defRPr/>
              </a:pPr>
              <a:t>20.07.2026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2FCB0E-536C-43A4-B111-65A16D811A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8E776E-9633-4B1B-B78D-234166BE8F5D}" type="datetimeFigureOut">
              <a:rPr lang="ru-RU"/>
              <a:pPr>
                <a:defRPr/>
              </a:pPr>
              <a:t>20.07.2026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EA42C1-75BB-4428-AB6C-701E2BD06C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0A631C-43EC-447E-B756-B3C447989DA5}" type="datetimeFigureOut">
              <a:rPr lang="ru-RU"/>
              <a:pPr>
                <a:defRPr/>
              </a:pPr>
              <a:t>20.07.2026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D39559-A512-4FA6-9725-8D5B3594C4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715B99-90F6-4605-A66E-CC4A8CDF0868}" type="datetimeFigureOut">
              <a:rPr lang="ru-RU"/>
              <a:pPr>
                <a:defRPr/>
              </a:pPr>
              <a:t>20.07.2026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B0861-D771-460E-BDEC-AAB38558CA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67AF7B-DAB2-418C-8D3A-B5399CE657A2}" type="datetimeFigureOut">
              <a:rPr lang="ru-RU"/>
              <a:pPr>
                <a:defRPr/>
              </a:pPr>
              <a:t>20.07.2026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8F9F10-BBF7-48FC-BE96-42E28F0CE1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54C0BB-5795-4AA5-8A18-35A1AC052912}" type="datetimeFigureOut">
              <a:rPr lang="ru-RU"/>
              <a:pPr>
                <a:defRPr/>
              </a:pPr>
              <a:t>20.07.2026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3C8E7A-9538-4990-8784-552A3F290B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CC76EB-8D7F-424A-8846-13A07F0CA51E}" type="datetimeFigureOut">
              <a:rPr lang="ru-RU"/>
              <a:pPr>
                <a:defRPr/>
              </a:pPr>
              <a:t>20.07.2026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3E75D0-F1FF-45AD-9952-6CC048ABCB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DADEA-09CE-4575-B727-F81F846D56A3}" type="datetimeFigureOut">
              <a:rPr lang="ru-RU" smtClean="0"/>
              <a:pPr/>
              <a:t>20.07.2026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87B1B-E1C2-484F-925F-1CE5C0A75C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04616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DADEA-09CE-4575-B727-F81F846D56A3}" type="datetimeFigureOut">
              <a:rPr lang="ru-RU" smtClean="0"/>
              <a:pPr/>
              <a:t>20.07.2026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87B1B-E1C2-484F-925F-1CE5C0A75C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74030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DADEA-09CE-4575-B727-F81F846D56A3}" type="datetimeFigureOut">
              <a:rPr lang="ru-RU" smtClean="0"/>
              <a:pPr/>
              <a:t>20.07.2026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87B1B-E1C2-484F-925F-1CE5C0A75C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34691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DADEA-09CE-4575-B727-F81F846D56A3}" type="datetimeFigureOut">
              <a:rPr lang="ru-RU" smtClean="0"/>
              <a:pPr/>
              <a:t>20.07.2026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87B1B-E1C2-484F-925F-1CE5C0A75C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96292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DADEA-09CE-4575-B727-F81F846D56A3}" type="datetimeFigureOut">
              <a:rPr lang="ru-RU" smtClean="0"/>
              <a:pPr/>
              <a:t>20.07.2026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87B1B-E1C2-484F-925F-1CE5C0A75C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37987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DADEA-09CE-4575-B727-F81F846D56A3}" type="datetimeFigureOut">
              <a:rPr lang="ru-RU" smtClean="0"/>
              <a:pPr/>
              <a:t>20.07.2026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87B1B-E1C2-484F-925F-1CE5C0A75C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73022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DADEA-09CE-4575-B727-F81F846D56A3}" type="datetimeFigureOut">
              <a:rPr lang="ru-RU" smtClean="0"/>
              <a:pPr/>
              <a:t>20.07.2026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87B1B-E1C2-484F-925F-1CE5C0A75C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25541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DADEA-09CE-4575-B727-F81F846D56A3}" type="datetimeFigureOut">
              <a:rPr lang="ru-RU" smtClean="0"/>
              <a:pPr/>
              <a:t>20.07.2026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87B1B-E1C2-484F-925F-1CE5C0A75C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70987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DADEA-09CE-4575-B727-F81F846D56A3}" type="datetimeFigureOut">
              <a:rPr lang="ru-RU" smtClean="0"/>
              <a:pPr/>
              <a:t>20.07.2026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87B1B-E1C2-484F-925F-1CE5C0A75C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14663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DADEA-09CE-4575-B727-F81F846D56A3}" type="datetimeFigureOut">
              <a:rPr lang="ru-RU" smtClean="0"/>
              <a:pPr/>
              <a:t>20.07.2026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87B1B-E1C2-484F-925F-1CE5C0A75C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01623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DADEA-09CE-4575-B727-F81F846D56A3}" type="datetimeFigureOut">
              <a:rPr lang="ru-RU" smtClean="0"/>
              <a:pPr/>
              <a:t>20.07.2026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87B1B-E1C2-484F-925F-1CE5C0A75C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1633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50841EC-2499-4B4E-8A97-EB7CDC76C7FB}" type="datetimeFigureOut">
              <a:rPr lang="ru-RU"/>
              <a:pPr>
                <a:defRPr/>
              </a:pPr>
              <a:t>20.07.2026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E83CD19-75FA-4616-8C6E-B48861B1E0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0DADEA-09CE-4575-B727-F81F846D56A3}" type="datetimeFigureOut">
              <a:rPr lang="ru-RU" smtClean="0"/>
              <a:pPr/>
              <a:t>20.07.2026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687B1B-E1C2-484F-925F-1CE5C0A75C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4961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1.png"/><Relationship Id="rId4" Type="http://schemas.openxmlformats.org/officeDocument/2006/relationships/image" Target="../media/image2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F37E87C-6AFE-4FA6-9955-E129372D15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" y="-9009"/>
            <a:ext cx="12191890" cy="685997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0C00361B-70C4-46B6-87E6-C9B47ED4A4B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14" r="5960"/>
          <a:stretch/>
        </p:blipFill>
        <p:spPr>
          <a:xfrm>
            <a:off x="1903107" y="252116"/>
            <a:ext cx="10072824" cy="614846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8E5180E-F89A-4D4D-B908-DE0C5DA1587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22" y="-16209"/>
            <a:ext cx="1783985" cy="15023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reflection endPos="0" dist="50800" dir="5400000" sy="-100000" algn="bl" rotWithShape="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1CB1849-E364-4461-8038-FF1586340B4F}"/>
              </a:ext>
            </a:extLst>
          </p:cNvPr>
          <p:cNvSpPr txBox="1"/>
          <p:nvPr/>
        </p:nvSpPr>
        <p:spPr>
          <a:xfrm>
            <a:off x="5588290" y="1092687"/>
            <a:ext cx="6600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XV</a:t>
            </a:r>
            <a:r>
              <a:rPr lang="en-US" sz="3600" i="0" dirty="0">
                <a:solidFill>
                  <a:srgbClr val="EEF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EEF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algn="ctr"/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ВСЕРОССИЙСКИЙ ФОРУМ</a:t>
            </a:r>
          </a:p>
          <a:p>
            <a:pPr algn="ctr"/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«ВМЕСТЕ – РАДИ ДЕТЕЙ!</a:t>
            </a:r>
          </a:p>
          <a:p>
            <a:pPr algn="ctr"/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ФОКУСЕ - СЕМЬЯ!»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91BB86-6631-45E1-A4CE-91A51A10BF17}"/>
              </a:ext>
            </a:extLst>
          </p:cNvPr>
          <p:cNvSpPr txBox="1"/>
          <p:nvPr/>
        </p:nvSpPr>
        <p:spPr>
          <a:xfrm>
            <a:off x="1200000" y="4055336"/>
            <a:ext cx="9648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6000" dirty="0">
                <a:solidFill>
                  <a:srgbClr val="EEF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Мультипликационная студия «Наш мультфильм»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9098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extBox 5"/>
          <p:cNvSpPr txBox="1">
            <a:spLocks noChangeArrowheads="1"/>
          </p:cNvSpPr>
          <p:nvPr/>
        </p:nvSpPr>
        <p:spPr bwMode="auto">
          <a:xfrm>
            <a:off x="11855450" y="6581775"/>
            <a:ext cx="3778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200">
                <a:solidFill>
                  <a:schemeClr val="bg1"/>
                </a:solidFill>
                <a:latin typeface="Roboto"/>
                <a:ea typeface="Roboto"/>
                <a:cs typeface="Roboto"/>
              </a:rPr>
              <a:t>2</a:t>
            </a:r>
          </a:p>
        </p:txBody>
      </p:sp>
      <p:sp>
        <p:nvSpPr>
          <p:cNvPr id="2" name="Параллелограмм 6"/>
          <p:cNvSpPr/>
          <p:nvPr/>
        </p:nvSpPr>
        <p:spPr>
          <a:xfrm>
            <a:off x="1416000" y="333000"/>
            <a:ext cx="9288000" cy="2088000"/>
          </a:xfrm>
          <a:prstGeom prst="parallelogram">
            <a:avLst/>
          </a:prstGeom>
          <a:solidFill>
            <a:schemeClr val="accent1"/>
          </a:solidFill>
          <a:ln>
            <a:solidFill>
              <a:schemeClr val="bg1"/>
            </a:solidFill>
          </a:ln>
          <a:effectLst>
            <a:outerShdw blurRad="88900" dist="12700" dir="3000000" algn="ctr" rotWithShape="0">
              <a:srgbClr val="00538A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90000"/>
              </a:lnSpc>
              <a:defRPr/>
            </a:pPr>
            <a:endParaRPr lang="ru-RU" sz="240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ru-RU" sz="6600" b="1" dirty="0">
                <a:solidFill>
                  <a:schemeClr val="bg2"/>
                </a:solidFill>
                <a:latin typeface="Arial" charset="0"/>
                <a:cs typeface="Arial" charset="0"/>
              </a:rPr>
              <a:t>Целевые группы</a:t>
            </a:r>
          </a:p>
        </p:txBody>
      </p:sp>
      <p:sp>
        <p:nvSpPr>
          <p:cNvPr id="15366" name="Rectangle 9"/>
          <p:cNvSpPr>
            <a:spLocks noChangeArrowheads="1"/>
          </p:cNvSpPr>
          <p:nvPr/>
        </p:nvSpPr>
        <p:spPr bwMode="auto">
          <a:xfrm>
            <a:off x="6003925" y="3259138"/>
            <a:ext cx="18415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endParaRPr lang="ru-RU"/>
          </a:p>
        </p:txBody>
      </p:sp>
      <p:sp>
        <p:nvSpPr>
          <p:cNvPr id="15367" name="Rectangle 12"/>
          <p:cNvSpPr>
            <a:spLocks noChangeArrowheads="1"/>
          </p:cNvSpPr>
          <p:nvPr/>
        </p:nvSpPr>
        <p:spPr bwMode="auto">
          <a:xfrm>
            <a:off x="207925" y="3498282"/>
            <a:ext cx="11592000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/>
            <a:r>
              <a:rPr lang="ru-RU" sz="4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NewRomanPSMT"/>
              </a:rPr>
              <a:t>Дети из опекунских семей </a:t>
            </a:r>
            <a:r>
              <a:rPr lang="ru-RU" sz="4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icrosoft Sans Serif" panose="020B0604020202020204" pitchFamily="34" charset="0"/>
              </a:rPr>
              <a:t>от 7 до 16 лет.</a:t>
            </a:r>
          </a:p>
          <a:p>
            <a:pPr algn="just"/>
            <a:endParaRPr lang="ru-RU" sz="3600" dirty="0">
              <a:solidFill>
                <a:srgbClr val="000000"/>
              </a:solidFill>
              <a:effectLst/>
              <a:latin typeface="Microsoft Sans Serif" panose="020B0604020202020204" pitchFamily="34" charset="0"/>
              <a:ea typeface="Microsoft Sans Serif" panose="020B0604020202020204" pitchFamily="34" charset="0"/>
            </a:endParaRPr>
          </a:p>
          <a:p>
            <a:pPr algn="just">
              <a:spcAft>
                <a:spcPts val="315"/>
              </a:spcAft>
            </a:pPr>
            <a:r>
              <a:rPr lang="ru-RU" sz="4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NewRomanPSMT"/>
              </a:rPr>
              <a:t>Опекуны</a:t>
            </a:r>
            <a:endParaRPr lang="ru-RU" sz="3600" dirty="0">
              <a:solidFill>
                <a:srgbClr val="000000"/>
              </a:solidFill>
              <a:effectLst/>
              <a:latin typeface="Microsoft Sans Serif" panose="020B0604020202020204" pitchFamily="34" charset="0"/>
              <a:ea typeface="Microsoft Sans Serif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14"/>
          <p:cNvSpPr txBox="1">
            <a:spLocks noChangeArrowheads="1"/>
          </p:cNvSpPr>
          <p:nvPr/>
        </p:nvSpPr>
        <p:spPr bwMode="auto">
          <a:xfrm>
            <a:off x="5913438" y="5592763"/>
            <a:ext cx="28892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>
                <a:solidFill>
                  <a:schemeClr val="bg1"/>
                </a:solidFill>
                <a:latin typeface="Roboto Black"/>
                <a:ea typeface="Roboto Black"/>
                <a:cs typeface="Roboto Black"/>
              </a:rPr>
              <a:t>5</a:t>
            </a:r>
          </a:p>
        </p:txBody>
      </p:sp>
      <p:grpSp>
        <p:nvGrpSpPr>
          <p:cNvPr id="24583" name="Группа 39"/>
          <p:cNvGrpSpPr>
            <a:grpSpLocks/>
          </p:cNvGrpSpPr>
          <p:nvPr/>
        </p:nvGrpSpPr>
        <p:grpSpPr bwMode="auto">
          <a:xfrm>
            <a:off x="1056000" y="0"/>
            <a:ext cx="10080000" cy="5948128"/>
            <a:chOff x="2056618" y="1833237"/>
            <a:chExt cx="5866121" cy="2031399"/>
          </a:xfrm>
        </p:grpSpPr>
        <p:sp>
          <p:nvSpPr>
            <p:cNvPr id="44" name="Параллелограмм 43"/>
            <p:cNvSpPr/>
            <p:nvPr/>
          </p:nvSpPr>
          <p:spPr>
            <a:xfrm rot="1303260">
              <a:off x="2114975" y="2053356"/>
              <a:ext cx="564842" cy="423732"/>
            </a:xfrm>
            <a:prstGeom prst="parallelogram">
              <a:avLst/>
            </a:prstGeom>
            <a:solidFill>
              <a:srgbClr val="31312F"/>
            </a:solidFill>
            <a:ln>
              <a:noFill/>
            </a:ln>
            <a:effectLst>
              <a:innerShdw blurRad="139700" dist="25400" dir="30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5" name="Полилиния 36"/>
            <p:cNvSpPr/>
            <p:nvPr/>
          </p:nvSpPr>
          <p:spPr>
            <a:xfrm>
              <a:off x="2091080" y="1947441"/>
              <a:ext cx="5831659" cy="1917195"/>
            </a:xfrm>
            <a:custGeom>
              <a:avLst/>
              <a:gdLst>
                <a:gd name="connsiteX0" fmla="*/ 0 w 5832000"/>
                <a:gd name="connsiteY0" fmla="*/ 0 h 1916493"/>
                <a:gd name="connsiteX1" fmla="*/ 5832000 w 5832000"/>
                <a:gd name="connsiteY1" fmla="*/ 0 h 1916493"/>
                <a:gd name="connsiteX2" fmla="*/ 5832000 w 5832000"/>
                <a:gd name="connsiteY2" fmla="*/ 1397218 h 1916493"/>
                <a:gd name="connsiteX3" fmla="*/ 5378216 w 5832000"/>
                <a:gd name="connsiteY3" fmla="*/ 1916493 h 1916493"/>
                <a:gd name="connsiteX4" fmla="*/ 0 w 5832000"/>
                <a:gd name="connsiteY4" fmla="*/ 1916493 h 1916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32000" h="1916493">
                  <a:moveTo>
                    <a:pt x="0" y="0"/>
                  </a:moveTo>
                  <a:lnTo>
                    <a:pt x="5832000" y="0"/>
                  </a:lnTo>
                  <a:lnTo>
                    <a:pt x="5832000" y="1397218"/>
                  </a:lnTo>
                  <a:lnTo>
                    <a:pt x="5378216" y="1916493"/>
                  </a:lnTo>
                  <a:lnTo>
                    <a:pt x="0" y="19164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" dist="38100" dir="30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6" name="Параллелограмм 45"/>
            <p:cNvSpPr/>
            <p:nvPr/>
          </p:nvSpPr>
          <p:spPr>
            <a:xfrm>
              <a:off x="2056618" y="1963144"/>
              <a:ext cx="5740418" cy="733854"/>
            </a:xfrm>
            <a:prstGeom prst="parallelogram">
              <a:avLst/>
            </a:prstGeom>
            <a:solidFill>
              <a:schemeClr val="accent1"/>
            </a:solidFill>
            <a:ln>
              <a:noFill/>
            </a:ln>
            <a:effectLst>
              <a:outerShdw blurRad="88900" dist="12700" dir="3000000" algn="ctr" rotWithShape="0">
                <a:srgbClr val="00538A">
                  <a:alpha val="2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2218396" y="2754005"/>
              <a:ext cx="5289847" cy="70424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just">
                <a:tabLst>
                  <a:tab pos="172720" algn="l"/>
                </a:tabLst>
              </a:pPr>
              <a:r>
                <a:rPr lang="ru-RU" sz="32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Психоэмоциональная поддержка детей, воспитывающихся в замещающих семьях через создания творческого пространства в виде мультипликационной студии «Наш мультфильм»</a:t>
              </a:r>
              <a:endParaRPr lang="ru-RU" sz="2800" dirty="0">
                <a:solidFill>
                  <a:srgbClr val="00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</a:endParaRPr>
            </a:p>
          </p:txBody>
        </p:sp>
        <p:sp>
          <p:nvSpPr>
            <p:cNvPr id="24593" name="TextBox 47"/>
            <p:cNvSpPr txBox="1">
              <a:spLocks noChangeArrowheads="1"/>
            </p:cNvSpPr>
            <p:nvPr/>
          </p:nvSpPr>
          <p:spPr bwMode="auto">
            <a:xfrm>
              <a:off x="2291627" y="2074019"/>
              <a:ext cx="5505409" cy="315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ru-RU" sz="5400" b="1" dirty="0">
                  <a:solidFill>
                    <a:schemeClr val="bg1"/>
                  </a:solidFill>
                </a:rPr>
                <a:t>Цель практики</a:t>
              </a:r>
              <a:r>
                <a:rPr lang="ru-RU" sz="5400" dirty="0"/>
                <a:t> </a:t>
              </a:r>
            </a:p>
          </p:txBody>
        </p:sp>
        <p:grpSp>
          <p:nvGrpSpPr>
            <p:cNvPr id="24594" name="Группа 48"/>
            <p:cNvGrpSpPr>
              <a:grpSpLocks/>
            </p:cNvGrpSpPr>
            <p:nvPr/>
          </p:nvGrpSpPr>
          <p:grpSpPr bwMode="auto">
            <a:xfrm>
              <a:off x="4547823" y="1833237"/>
              <a:ext cx="166621" cy="401075"/>
              <a:chOff x="4352783" y="1915419"/>
              <a:chExt cx="206121" cy="496156"/>
            </a:xfrm>
          </p:grpSpPr>
          <p:sp>
            <p:nvSpPr>
              <p:cNvPr id="50" name="Блок-схема: знак завершения 49"/>
              <p:cNvSpPr>
                <a:spLocks noChangeArrowheads="1"/>
              </p:cNvSpPr>
              <p:nvPr/>
            </p:nvSpPr>
            <p:spPr bwMode="auto">
              <a:xfrm rot="5400000">
                <a:off x="4197884" y="2069821"/>
                <a:ext cx="497094" cy="188288"/>
              </a:xfrm>
              <a:prstGeom prst="flowChartTerminator">
                <a:avLst/>
              </a:prstGeom>
              <a:noFill/>
              <a:ln w="25400" algn="ctr">
                <a:solidFill>
                  <a:srgbClr val="A54D1C"/>
                </a:solidFill>
                <a:miter lim="800000"/>
                <a:headEnd/>
                <a:tailEnd/>
              </a:ln>
            </p:spPr>
            <p:txBody>
              <a:bodyPr rot="10800000"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solidFill>
                    <a:schemeClr val="lt1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51" name="Полилиния 41"/>
              <p:cNvSpPr/>
              <p:nvPr/>
            </p:nvSpPr>
            <p:spPr>
              <a:xfrm rot="5400000">
                <a:off x="4317921" y="2116493"/>
                <a:ext cx="294916" cy="185919"/>
              </a:xfrm>
              <a:custGeom>
                <a:avLst/>
                <a:gdLst>
                  <a:gd name="connsiteX0" fmla="*/ 0 w 397530"/>
                  <a:gd name="connsiteY0" fmla="*/ 215828 h 215828"/>
                  <a:gd name="connsiteX1" fmla="*/ 0 w 397530"/>
                  <a:gd name="connsiteY1" fmla="*/ 0 h 215828"/>
                  <a:gd name="connsiteX2" fmla="*/ 289621 w 397530"/>
                  <a:gd name="connsiteY2" fmla="*/ 0 h 215828"/>
                  <a:gd name="connsiteX3" fmla="*/ 397530 w 397530"/>
                  <a:gd name="connsiteY3" fmla="*/ 107914 h 215828"/>
                  <a:gd name="connsiteX4" fmla="*/ 289621 w 397530"/>
                  <a:gd name="connsiteY4" fmla="*/ 215828 h 215828"/>
                  <a:gd name="connsiteX0" fmla="*/ 0 w 397530"/>
                  <a:gd name="connsiteY0" fmla="*/ 215828 h 215828"/>
                  <a:gd name="connsiteX1" fmla="*/ 90 w 397530"/>
                  <a:gd name="connsiteY1" fmla="*/ 92986 h 215828"/>
                  <a:gd name="connsiteX2" fmla="*/ 0 w 397530"/>
                  <a:gd name="connsiteY2" fmla="*/ 0 h 215828"/>
                  <a:gd name="connsiteX3" fmla="*/ 289621 w 397530"/>
                  <a:gd name="connsiteY3" fmla="*/ 0 h 215828"/>
                  <a:gd name="connsiteX4" fmla="*/ 397530 w 397530"/>
                  <a:gd name="connsiteY4" fmla="*/ 107914 h 215828"/>
                  <a:gd name="connsiteX5" fmla="*/ 289621 w 397530"/>
                  <a:gd name="connsiteY5" fmla="*/ 215828 h 215828"/>
                  <a:gd name="connsiteX6" fmla="*/ 0 w 397530"/>
                  <a:gd name="connsiteY6" fmla="*/ 215828 h 215828"/>
                  <a:gd name="connsiteX0" fmla="*/ 118782 w 516312"/>
                  <a:gd name="connsiteY0" fmla="*/ 215828 h 215828"/>
                  <a:gd name="connsiteX1" fmla="*/ 0 w 516312"/>
                  <a:gd name="connsiteY1" fmla="*/ 83842 h 215828"/>
                  <a:gd name="connsiteX2" fmla="*/ 118782 w 516312"/>
                  <a:gd name="connsiteY2" fmla="*/ 0 h 215828"/>
                  <a:gd name="connsiteX3" fmla="*/ 408403 w 516312"/>
                  <a:gd name="connsiteY3" fmla="*/ 0 h 215828"/>
                  <a:gd name="connsiteX4" fmla="*/ 516312 w 516312"/>
                  <a:gd name="connsiteY4" fmla="*/ 107914 h 215828"/>
                  <a:gd name="connsiteX5" fmla="*/ 408403 w 516312"/>
                  <a:gd name="connsiteY5" fmla="*/ 215828 h 215828"/>
                  <a:gd name="connsiteX6" fmla="*/ 118782 w 516312"/>
                  <a:gd name="connsiteY6" fmla="*/ 215828 h 215828"/>
                  <a:gd name="connsiteX0" fmla="*/ 118782 w 516312"/>
                  <a:gd name="connsiteY0" fmla="*/ 215828 h 215828"/>
                  <a:gd name="connsiteX1" fmla="*/ 0 w 516312"/>
                  <a:gd name="connsiteY1" fmla="*/ 83842 h 215828"/>
                  <a:gd name="connsiteX2" fmla="*/ 118782 w 516312"/>
                  <a:gd name="connsiteY2" fmla="*/ 0 h 215828"/>
                  <a:gd name="connsiteX3" fmla="*/ 408403 w 516312"/>
                  <a:gd name="connsiteY3" fmla="*/ 0 h 215828"/>
                  <a:gd name="connsiteX4" fmla="*/ 516312 w 516312"/>
                  <a:gd name="connsiteY4" fmla="*/ 107914 h 215828"/>
                  <a:gd name="connsiteX5" fmla="*/ 408403 w 516312"/>
                  <a:gd name="connsiteY5" fmla="*/ 215828 h 215828"/>
                  <a:gd name="connsiteX6" fmla="*/ 118782 w 516312"/>
                  <a:gd name="connsiteY6" fmla="*/ 215828 h 215828"/>
                  <a:gd name="connsiteX0" fmla="*/ 0 w 516312"/>
                  <a:gd name="connsiteY0" fmla="*/ 83842 h 215828"/>
                  <a:gd name="connsiteX1" fmla="*/ 118782 w 516312"/>
                  <a:gd name="connsiteY1" fmla="*/ 0 h 215828"/>
                  <a:gd name="connsiteX2" fmla="*/ 408403 w 516312"/>
                  <a:gd name="connsiteY2" fmla="*/ 0 h 215828"/>
                  <a:gd name="connsiteX3" fmla="*/ 516312 w 516312"/>
                  <a:gd name="connsiteY3" fmla="*/ 107914 h 215828"/>
                  <a:gd name="connsiteX4" fmla="*/ 408403 w 516312"/>
                  <a:gd name="connsiteY4" fmla="*/ 215828 h 215828"/>
                  <a:gd name="connsiteX5" fmla="*/ 118782 w 516312"/>
                  <a:gd name="connsiteY5" fmla="*/ 215828 h 215828"/>
                  <a:gd name="connsiteX6" fmla="*/ 91440 w 516312"/>
                  <a:gd name="connsiteY6" fmla="*/ 175282 h 215828"/>
                  <a:gd name="connsiteX0" fmla="*/ 0 w 516312"/>
                  <a:gd name="connsiteY0" fmla="*/ 83842 h 215828"/>
                  <a:gd name="connsiteX1" fmla="*/ 118782 w 516312"/>
                  <a:gd name="connsiteY1" fmla="*/ 0 h 215828"/>
                  <a:gd name="connsiteX2" fmla="*/ 408403 w 516312"/>
                  <a:gd name="connsiteY2" fmla="*/ 0 h 215828"/>
                  <a:gd name="connsiteX3" fmla="*/ 516312 w 516312"/>
                  <a:gd name="connsiteY3" fmla="*/ 107914 h 215828"/>
                  <a:gd name="connsiteX4" fmla="*/ 408403 w 516312"/>
                  <a:gd name="connsiteY4" fmla="*/ 215828 h 215828"/>
                  <a:gd name="connsiteX5" fmla="*/ 118782 w 516312"/>
                  <a:gd name="connsiteY5" fmla="*/ 215828 h 215828"/>
                  <a:gd name="connsiteX6" fmla="*/ 91440 w 516312"/>
                  <a:gd name="connsiteY6" fmla="*/ 175282 h 215828"/>
                  <a:gd name="connsiteX0" fmla="*/ 61940 w 459470"/>
                  <a:gd name="connsiteY0" fmla="*/ 0 h 215828"/>
                  <a:gd name="connsiteX1" fmla="*/ 351561 w 459470"/>
                  <a:gd name="connsiteY1" fmla="*/ 0 h 215828"/>
                  <a:gd name="connsiteX2" fmla="*/ 459470 w 459470"/>
                  <a:gd name="connsiteY2" fmla="*/ 107914 h 215828"/>
                  <a:gd name="connsiteX3" fmla="*/ 351561 w 459470"/>
                  <a:gd name="connsiteY3" fmla="*/ 215828 h 215828"/>
                  <a:gd name="connsiteX4" fmla="*/ 61940 w 459470"/>
                  <a:gd name="connsiteY4" fmla="*/ 215828 h 215828"/>
                  <a:gd name="connsiteX5" fmla="*/ 34598 w 459470"/>
                  <a:gd name="connsiteY5" fmla="*/ 175282 h 215828"/>
                  <a:gd name="connsiteX0" fmla="*/ 0 w 397530"/>
                  <a:gd name="connsiteY0" fmla="*/ 0 h 215828"/>
                  <a:gd name="connsiteX1" fmla="*/ 289621 w 397530"/>
                  <a:gd name="connsiteY1" fmla="*/ 0 h 215828"/>
                  <a:gd name="connsiteX2" fmla="*/ 397530 w 397530"/>
                  <a:gd name="connsiteY2" fmla="*/ 107914 h 215828"/>
                  <a:gd name="connsiteX3" fmla="*/ 289621 w 397530"/>
                  <a:gd name="connsiteY3" fmla="*/ 215828 h 215828"/>
                  <a:gd name="connsiteX4" fmla="*/ 0 w 397530"/>
                  <a:gd name="connsiteY4" fmla="*/ 215828 h 215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7530" h="215828">
                    <a:moveTo>
                      <a:pt x="0" y="0"/>
                    </a:moveTo>
                    <a:lnTo>
                      <a:pt x="289621" y="0"/>
                    </a:lnTo>
                    <a:cubicBezTo>
                      <a:pt x="349212" y="0"/>
                      <a:pt x="397530" y="48312"/>
                      <a:pt x="397530" y="107914"/>
                    </a:cubicBezTo>
                    <a:cubicBezTo>
                      <a:pt x="397530" y="167517"/>
                      <a:pt x="349212" y="215828"/>
                      <a:pt x="289621" y="215828"/>
                    </a:cubicBezTo>
                    <a:lnTo>
                      <a:pt x="0" y="215828"/>
                    </a:lnTo>
                  </a:path>
                </a:pathLst>
              </a:custGeom>
              <a:noFill/>
              <a:ln w="25400">
                <a:solidFill>
                  <a:srgbClr val="A54D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6404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14"/>
          <p:cNvSpPr txBox="1">
            <a:spLocks noChangeArrowheads="1"/>
          </p:cNvSpPr>
          <p:nvPr/>
        </p:nvSpPr>
        <p:spPr bwMode="auto">
          <a:xfrm>
            <a:off x="5913438" y="5592763"/>
            <a:ext cx="28892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>
                <a:solidFill>
                  <a:schemeClr val="bg1"/>
                </a:solidFill>
                <a:latin typeface="Roboto Black"/>
                <a:ea typeface="Roboto Black"/>
                <a:cs typeface="Roboto Black"/>
              </a:rPr>
              <a:t>5</a:t>
            </a:r>
          </a:p>
        </p:txBody>
      </p:sp>
      <p:grpSp>
        <p:nvGrpSpPr>
          <p:cNvPr id="24583" name="Группа 39"/>
          <p:cNvGrpSpPr>
            <a:grpSpLocks/>
          </p:cNvGrpSpPr>
          <p:nvPr/>
        </p:nvGrpSpPr>
        <p:grpSpPr bwMode="auto">
          <a:xfrm>
            <a:off x="944216" y="45000"/>
            <a:ext cx="10227368" cy="5948129"/>
            <a:chOff x="2056618" y="1833237"/>
            <a:chExt cx="5951883" cy="2031399"/>
          </a:xfrm>
        </p:grpSpPr>
        <p:sp>
          <p:nvSpPr>
            <p:cNvPr id="44" name="Параллелограмм 43"/>
            <p:cNvSpPr/>
            <p:nvPr/>
          </p:nvSpPr>
          <p:spPr>
            <a:xfrm rot="1303260">
              <a:off x="2114975" y="2053356"/>
              <a:ext cx="564842" cy="423732"/>
            </a:xfrm>
            <a:prstGeom prst="parallelogram">
              <a:avLst/>
            </a:prstGeom>
            <a:solidFill>
              <a:srgbClr val="31312F"/>
            </a:solidFill>
            <a:ln>
              <a:noFill/>
            </a:ln>
            <a:effectLst>
              <a:innerShdw blurRad="139700" dist="25400" dir="30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5" name="Полилиния 36"/>
            <p:cNvSpPr/>
            <p:nvPr/>
          </p:nvSpPr>
          <p:spPr>
            <a:xfrm>
              <a:off x="2091080" y="1947441"/>
              <a:ext cx="5831659" cy="1917195"/>
            </a:xfrm>
            <a:custGeom>
              <a:avLst/>
              <a:gdLst>
                <a:gd name="connsiteX0" fmla="*/ 0 w 5832000"/>
                <a:gd name="connsiteY0" fmla="*/ 0 h 1916493"/>
                <a:gd name="connsiteX1" fmla="*/ 5832000 w 5832000"/>
                <a:gd name="connsiteY1" fmla="*/ 0 h 1916493"/>
                <a:gd name="connsiteX2" fmla="*/ 5832000 w 5832000"/>
                <a:gd name="connsiteY2" fmla="*/ 1397218 h 1916493"/>
                <a:gd name="connsiteX3" fmla="*/ 5378216 w 5832000"/>
                <a:gd name="connsiteY3" fmla="*/ 1916493 h 1916493"/>
                <a:gd name="connsiteX4" fmla="*/ 0 w 5832000"/>
                <a:gd name="connsiteY4" fmla="*/ 1916493 h 1916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32000" h="1916493">
                  <a:moveTo>
                    <a:pt x="0" y="0"/>
                  </a:moveTo>
                  <a:lnTo>
                    <a:pt x="5832000" y="0"/>
                  </a:lnTo>
                  <a:lnTo>
                    <a:pt x="5832000" y="1397218"/>
                  </a:lnTo>
                  <a:lnTo>
                    <a:pt x="5378216" y="1916493"/>
                  </a:lnTo>
                  <a:lnTo>
                    <a:pt x="0" y="19164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" dist="38100" dir="30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6" name="Параллелограмм 45"/>
            <p:cNvSpPr/>
            <p:nvPr/>
          </p:nvSpPr>
          <p:spPr>
            <a:xfrm>
              <a:off x="2056618" y="1963144"/>
              <a:ext cx="5740418" cy="733854"/>
            </a:xfrm>
            <a:prstGeom prst="parallelogram">
              <a:avLst/>
            </a:prstGeom>
            <a:solidFill>
              <a:schemeClr val="accent1"/>
            </a:solidFill>
            <a:ln>
              <a:noFill/>
            </a:ln>
            <a:effectLst>
              <a:outerShdw blurRad="88900" dist="12700" dir="3000000" algn="ctr" rotWithShape="0">
                <a:srgbClr val="00538A">
                  <a:alpha val="2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2094654" y="2760515"/>
              <a:ext cx="5913847" cy="10406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just">
                <a:buClr>
                  <a:srgbClr val="000000"/>
                </a:buClr>
                <a:buSzPts val="1000"/>
                <a:tabLst>
                  <a:tab pos="172720" algn="l"/>
                </a:tabLst>
              </a:pPr>
              <a:r>
                <a:rPr lang="ru-RU" sz="3200" u="none" strike="noStrike" spc="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Оказание психологической поддержки замещающим родителям детей участвующим в реализации проекта.</a:t>
              </a:r>
              <a:endParaRPr lang="ru-RU" sz="2800" u="none" strike="noStrike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lvl="0" algn="just">
                <a:buClr>
                  <a:srgbClr val="000000"/>
                </a:buClr>
                <a:buSzPts val="1000"/>
                <a:tabLst>
                  <a:tab pos="172720" algn="l"/>
                </a:tabLst>
              </a:pPr>
              <a:r>
                <a:rPr lang="ru-RU" sz="3200" u="none" strike="noStrike" spc="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Создание мультипликационной студии</a:t>
              </a:r>
              <a:endParaRPr lang="ru-RU" sz="2800" u="none" strike="noStrike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lvl="0" algn="just">
                <a:spcAft>
                  <a:spcPts val="1400"/>
                </a:spcAft>
                <a:buClr>
                  <a:srgbClr val="000000"/>
                </a:buClr>
                <a:buSzPts val="1000"/>
                <a:tabLst>
                  <a:tab pos="172720" algn="l"/>
                </a:tabLst>
              </a:pPr>
              <a:r>
                <a:rPr lang="ru-RU" sz="3200" u="none" strike="noStrike" spc="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Развитие творческих способностей у детей-сирот и детей, оставшихся без попечения родителей, воспитывающихся в замещающих семьях</a:t>
              </a:r>
              <a:endParaRPr lang="ru-RU" sz="2800" u="none" strike="noStrike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593" name="TextBox 47"/>
            <p:cNvSpPr txBox="1">
              <a:spLocks noChangeArrowheads="1"/>
            </p:cNvSpPr>
            <p:nvPr/>
          </p:nvSpPr>
          <p:spPr bwMode="auto">
            <a:xfrm>
              <a:off x="2291627" y="2074019"/>
              <a:ext cx="5505409" cy="315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ru-RU" sz="5400" b="1" dirty="0">
                  <a:solidFill>
                    <a:schemeClr val="bg1"/>
                  </a:solidFill>
                </a:rPr>
                <a:t>Задачи практики</a:t>
              </a:r>
              <a:r>
                <a:rPr lang="ru-RU" sz="5400" dirty="0"/>
                <a:t> </a:t>
              </a:r>
            </a:p>
          </p:txBody>
        </p:sp>
        <p:grpSp>
          <p:nvGrpSpPr>
            <p:cNvPr id="24594" name="Группа 48"/>
            <p:cNvGrpSpPr>
              <a:grpSpLocks/>
            </p:cNvGrpSpPr>
            <p:nvPr/>
          </p:nvGrpSpPr>
          <p:grpSpPr bwMode="auto">
            <a:xfrm>
              <a:off x="4547823" y="1833237"/>
              <a:ext cx="166621" cy="401075"/>
              <a:chOff x="4352783" y="1915419"/>
              <a:chExt cx="206121" cy="496156"/>
            </a:xfrm>
          </p:grpSpPr>
          <p:sp>
            <p:nvSpPr>
              <p:cNvPr id="50" name="Блок-схема: знак завершения 49"/>
              <p:cNvSpPr>
                <a:spLocks noChangeArrowheads="1"/>
              </p:cNvSpPr>
              <p:nvPr/>
            </p:nvSpPr>
            <p:spPr bwMode="auto">
              <a:xfrm rot="5400000">
                <a:off x="4197884" y="2069821"/>
                <a:ext cx="497094" cy="188288"/>
              </a:xfrm>
              <a:prstGeom prst="flowChartTerminator">
                <a:avLst/>
              </a:prstGeom>
              <a:noFill/>
              <a:ln w="25400" algn="ctr">
                <a:solidFill>
                  <a:srgbClr val="A54D1C"/>
                </a:solidFill>
                <a:miter lim="800000"/>
                <a:headEnd/>
                <a:tailEnd/>
              </a:ln>
            </p:spPr>
            <p:txBody>
              <a:bodyPr rot="10800000"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solidFill>
                    <a:schemeClr val="lt1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51" name="Полилиния 41"/>
              <p:cNvSpPr/>
              <p:nvPr/>
            </p:nvSpPr>
            <p:spPr>
              <a:xfrm rot="5400000">
                <a:off x="4317921" y="2116493"/>
                <a:ext cx="294916" cy="185919"/>
              </a:xfrm>
              <a:custGeom>
                <a:avLst/>
                <a:gdLst>
                  <a:gd name="connsiteX0" fmla="*/ 0 w 397530"/>
                  <a:gd name="connsiteY0" fmla="*/ 215828 h 215828"/>
                  <a:gd name="connsiteX1" fmla="*/ 0 w 397530"/>
                  <a:gd name="connsiteY1" fmla="*/ 0 h 215828"/>
                  <a:gd name="connsiteX2" fmla="*/ 289621 w 397530"/>
                  <a:gd name="connsiteY2" fmla="*/ 0 h 215828"/>
                  <a:gd name="connsiteX3" fmla="*/ 397530 w 397530"/>
                  <a:gd name="connsiteY3" fmla="*/ 107914 h 215828"/>
                  <a:gd name="connsiteX4" fmla="*/ 289621 w 397530"/>
                  <a:gd name="connsiteY4" fmla="*/ 215828 h 215828"/>
                  <a:gd name="connsiteX0" fmla="*/ 0 w 397530"/>
                  <a:gd name="connsiteY0" fmla="*/ 215828 h 215828"/>
                  <a:gd name="connsiteX1" fmla="*/ 90 w 397530"/>
                  <a:gd name="connsiteY1" fmla="*/ 92986 h 215828"/>
                  <a:gd name="connsiteX2" fmla="*/ 0 w 397530"/>
                  <a:gd name="connsiteY2" fmla="*/ 0 h 215828"/>
                  <a:gd name="connsiteX3" fmla="*/ 289621 w 397530"/>
                  <a:gd name="connsiteY3" fmla="*/ 0 h 215828"/>
                  <a:gd name="connsiteX4" fmla="*/ 397530 w 397530"/>
                  <a:gd name="connsiteY4" fmla="*/ 107914 h 215828"/>
                  <a:gd name="connsiteX5" fmla="*/ 289621 w 397530"/>
                  <a:gd name="connsiteY5" fmla="*/ 215828 h 215828"/>
                  <a:gd name="connsiteX6" fmla="*/ 0 w 397530"/>
                  <a:gd name="connsiteY6" fmla="*/ 215828 h 215828"/>
                  <a:gd name="connsiteX0" fmla="*/ 118782 w 516312"/>
                  <a:gd name="connsiteY0" fmla="*/ 215828 h 215828"/>
                  <a:gd name="connsiteX1" fmla="*/ 0 w 516312"/>
                  <a:gd name="connsiteY1" fmla="*/ 83842 h 215828"/>
                  <a:gd name="connsiteX2" fmla="*/ 118782 w 516312"/>
                  <a:gd name="connsiteY2" fmla="*/ 0 h 215828"/>
                  <a:gd name="connsiteX3" fmla="*/ 408403 w 516312"/>
                  <a:gd name="connsiteY3" fmla="*/ 0 h 215828"/>
                  <a:gd name="connsiteX4" fmla="*/ 516312 w 516312"/>
                  <a:gd name="connsiteY4" fmla="*/ 107914 h 215828"/>
                  <a:gd name="connsiteX5" fmla="*/ 408403 w 516312"/>
                  <a:gd name="connsiteY5" fmla="*/ 215828 h 215828"/>
                  <a:gd name="connsiteX6" fmla="*/ 118782 w 516312"/>
                  <a:gd name="connsiteY6" fmla="*/ 215828 h 215828"/>
                  <a:gd name="connsiteX0" fmla="*/ 118782 w 516312"/>
                  <a:gd name="connsiteY0" fmla="*/ 215828 h 215828"/>
                  <a:gd name="connsiteX1" fmla="*/ 0 w 516312"/>
                  <a:gd name="connsiteY1" fmla="*/ 83842 h 215828"/>
                  <a:gd name="connsiteX2" fmla="*/ 118782 w 516312"/>
                  <a:gd name="connsiteY2" fmla="*/ 0 h 215828"/>
                  <a:gd name="connsiteX3" fmla="*/ 408403 w 516312"/>
                  <a:gd name="connsiteY3" fmla="*/ 0 h 215828"/>
                  <a:gd name="connsiteX4" fmla="*/ 516312 w 516312"/>
                  <a:gd name="connsiteY4" fmla="*/ 107914 h 215828"/>
                  <a:gd name="connsiteX5" fmla="*/ 408403 w 516312"/>
                  <a:gd name="connsiteY5" fmla="*/ 215828 h 215828"/>
                  <a:gd name="connsiteX6" fmla="*/ 118782 w 516312"/>
                  <a:gd name="connsiteY6" fmla="*/ 215828 h 215828"/>
                  <a:gd name="connsiteX0" fmla="*/ 0 w 516312"/>
                  <a:gd name="connsiteY0" fmla="*/ 83842 h 215828"/>
                  <a:gd name="connsiteX1" fmla="*/ 118782 w 516312"/>
                  <a:gd name="connsiteY1" fmla="*/ 0 h 215828"/>
                  <a:gd name="connsiteX2" fmla="*/ 408403 w 516312"/>
                  <a:gd name="connsiteY2" fmla="*/ 0 h 215828"/>
                  <a:gd name="connsiteX3" fmla="*/ 516312 w 516312"/>
                  <a:gd name="connsiteY3" fmla="*/ 107914 h 215828"/>
                  <a:gd name="connsiteX4" fmla="*/ 408403 w 516312"/>
                  <a:gd name="connsiteY4" fmla="*/ 215828 h 215828"/>
                  <a:gd name="connsiteX5" fmla="*/ 118782 w 516312"/>
                  <a:gd name="connsiteY5" fmla="*/ 215828 h 215828"/>
                  <a:gd name="connsiteX6" fmla="*/ 91440 w 516312"/>
                  <a:gd name="connsiteY6" fmla="*/ 175282 h 215828"/>
                  <a:gd name="connsiteX0" fmla="*/ 0 w 516312"/>
                  <a:gd name="connsiteY0" fmla="*/ 83842 h 215828"/>
                  <a:gd name="connsiteX1" fmla="*/ 118782 w 516312"/>
                  <a:gd name="connsiteY1" fmla="*/ 0 h 215828"/>
                  <a:gd name="connsiteX2" fmla="*/ 408403 w 516312"/>
                  <a:gd name="connsiteY2" fmla="*/ 0 h 215828"/>
                  <a:gd name="connsiteX3" fmla="*/ 516312 w 516312"/>
                  <a:gd name="connsiteY3" fmla="*/ 107914 h 215828"/>
                  <a:gd name="connsiteX4" fmla="*/ 408403 w 516312"/>
                  <a:gd name="connsiteY4" fmla="*/ 215828 h 215828"/>
                  <a:gd name="connsiteX5" fmla="*/ 118782 w 516312"/>
                  <a:gd name="connsiteY5" fmla="*/ 215828 h 215828"/>
                  <a:gd name="connsiteX6" fmla="*/ 91440 w 516312"/>
                  <a:gd name="connsiteY6" fmla="*/ 175282 h 215828"/>
                  <a:gd name="connsiteX0" fmla="*/ 61940 w 459470"/>
                  <a:gd name="connsiteY0" fmla="*/ 0 h 215828"/>
                  <a:gd name="connsiteX1" fmla="*/ 351561 w 459470"/>
                  <a:gd name="connsiteY1" fmla="*/ 0 h 215828"/>
                  <a:gd name="connsiteX2" fmla="*/ 459470 w 459470"/>
                  <a:gd name="connsiteY2" fmla="*/ 107914 h 215828"/>
                  <a:gd name="connsiteX3" fmla="*/ 351561 w 459470"/>
                  <a:gd name="connsiteY3" fmla="*/ 215828 h 215828"/>
                  <a:gd name="connsiteX4" fmla="*/ 61940 w 459470"/>
                  <a:gd name="connsiteY4" fmla="*/ 215828 h 215828"/>
                  <a:gd name="connsiteX5" fmla="*/ 34598 w 459470"/>
                  <a:gd name="connsiteY5" fmla="*/ 175282 h 215828"/>
                  <a:gd name="connsiteX0" fmla="*/ 0 w 397530"/>
                  <a:gd name="connsiteY0" fmla="*/ 0 h 215828"/>
                  <a:gd name="connsiteX1" fmla="*/ 289621 w 397530"/>
                  <a:gd name="connsiteY1" fmla="*/ 0 h 215828"/>
                  <a:gd name="connsiteX2" fmla="*/ 397530 w 397530"/>
                  <a:gd name="connsiteY2" fmla="*/ 107914 h 215828"/>
                  <a:gd name="connsiteX3" fmla="*/ 289621 w 397530"/>
                  <a:gd name="connsiteY3" fmla="*/ 215828 h 215828"/>
                  <a:gd name="connsiteX4" fmla="*/ 0 w 397530"/>
                  <a:gd name="connsiteY4" fmla="*/ 215828 h 215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7530" h="215828">
                    <a:moveTo>
                      <a:pt x="0" y="0"/>
                    </a:moveTo>
                    <a:lnTo>
                      <a:pt x="289621" y="0"/>
                    </a:lnTo>
                    <a:cubicBezTo>
                      <a:pt x="349212" y="0"/>
                      <a:pt x="397530" y="48312"/>
                      <a:pt x="397530" y="107914"/>
                    </a:cubicBezTo>
                    <a:cubicBezTo>
                      <a:pt x="397530" y="167517"/>
                      <a:pt x="349212" y="215828"/>
                      <a:pt x="289621" y="215828"/>
                    </a:cubicBezTo>
                    <a:lnTo>
                      <a:pt x="0" y="215828"/>
                    </a:lnTo>
                  </a:path>
                </a:pathLst>
              </a:custGeom>
              <a:noFill/>
              <a:ln w="25400">
                <a:solidFill>
                  <a:srgbClr val="A54D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Рисунок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V="1">
            <a:off x="154753" y="255875"/>
            <a:ext cx="12078521" cy="125597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25601" name="Рисунок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743" y="1651082"/>
            <a:ext cx="7446257" cy="5206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2" name="Заголовок 2"/>
          <p:cNvSpPr>
            <a:spLocks noGrp="1"/>
          </p:cNvSpPr>
          <p:nvPr>
            <p:ph type="title"/>
          </p:nvPr>
        </p:nvSpPr>
        <p:spPr>
          <a:xfrm>
            <a:off x="452397" y="157588"/>
            <a:ext cx="11287204" cy="1452551"/>
          </a:xfrm>
        </p:spPr>
        <p:txBody>
          <a:bodyPr/>
          <a:lstStyle/>
          <a:p>
            <a:pPr algn="just">
              <a:spcAft>
                <a:spcPts val="1500"/>
              </a:spcAft>
            </a:pPr>
            <a:r>
              <a:rPr lang="ru-RU" sz="1800" b="0" dirty="0">
                <a:solidFill>
                  <a:srgbClr val="050D2E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Мультипликация (</a:t>
            </a:r>
            <a:r>
              <a:rPr lang="ru-RU" sz="1800" b="0" dirty="0" err="1">
                <a:solidFill>
                  <a:srgbClr val="050D2E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мульттерапия</a:t>
            </a:r>
            <a:r>
              <a:rPr lang="ru-RU" sz="1800" b="0" dirty="0">
                <a:solidFill>
                  <a:srgbClr val="050D2E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) — это метод арт-терапии, использующий создание или просмотр анимационных фильмов для психологической коррекции. Она помогает преодолеть психологические травмы, развить эмоциональный интеллект, снять стресс и улучшить коммуникативные навыки.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087BB949-67F4-4C19-B868-3A24071774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7999" y="1551469"/>
            <a:ext cx="8856000" cy="5206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V="1">
            <a:off x="0" y="0"/>
            <a:ext cx="11572956" cy="64294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</p:pic>
      <p:cxnSp>
        <p:nvCxnSpPr>
          <p:cNvPr id="11" name="Прямая соединительная линия 10"/>
          <p:cNvCxnSpPr/>
          <p:nvPr/>
        </p:nvCxnSpPr>
        <p:spPr>
          <a:xfrm>
            <a:off x="0" y="620713"/>
            <a:ext cx="3570288" cy="0"/>
          </a:xfrm>
          <a:prstGeom prst="line">
            <a:avLst/>
          </a:prstGeom>
          <a:ln w="31750">
            <a:solidFill>
              <a:srgbClr val="156A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626" name="Заголовок 11"/>
          <p:cNvSpPr>
            <a:spLocks noGrp="1"/>
          </p:cNvSpPr>
          <p:nvPr>
            <p:ph type="title"/>
          </p:nvPr>
        </p:nvSpPr>
        <p:spPr>
          <a:xfrm>
            <a:off x="487363" y="0"/>
            <a:ext cx="8786812" cy="714356"/>
          </a:xfrm>
        </p:spPr>
        <p:txBody>
          <a:bodyPr/>
          <a:lstStyle/>
          <a:p>
            <a:pPr eaLnBrk="1" hangingPunct="1"/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Социальные результаты</a:t>
            </a:r>
          </a:p>
        </p:txBody>
      </p:sp>
      <p:sp>
        <p:nvSpPr>
          <p:cNvPr id="13" name="Заголовок 11"/>
          <p:cNvSpPr txBox="1">
            <a:spLocks/>
          </p:cNvSpPr>
          <p:nvPr/>
        </p:nvSpPr>
        <p:spPr>
          <a:xfrm>
            <a:off x="0" y="5661025"/>
            <a:ext cx="12192000" cy="720725"/>
          </a:xfrm>
          <a:prstGeom prst="rect">
            <a:avLst/>
          </a:prstGeom>
        </p:spPr>
        <p:txBody>
          <a:bodyPr anchor="ctr"/>
          <a:lstStyle/>
          <a:p>
            <a:pPr algn="just" fontAlgn="auto">
              <a:spcAft>
                <a:spcPts val="0"/>
              </a:spcAft>
              <a:defRPr/>
            </a:pPr>
            <a:endParaRPr lang="ru-RU" sz="2800" b="1" dirty="0"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9" name="Схема 18"/>
          <p:cNvGraphicFramePr/>
          <p:nvPr/>
        </p:nvGraphicFramePr>
        <p:xfrm>
          <a:off x="1238216" y="719666"/>
          <a:ext cx="8921784" cy="5781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араллелограмм 21"/>
          <p:cNvSpPr/>
          <p:nvPr/>
        </p:nvSpPr>
        <p:spPr>
          <a:xfrm>
            <a:off x="1604951" y="301000"/>
            <a:ext cx="8982098" cy="755650"/>
          </a:xfrm>
          <a:prstGeom prst="parallelogram">
            <a:avLst/>
          </a:prstGeom>
          <a:solidFill>
            <a:srgbClr val="869FB2"/>
          </a:solidFill>
          <a:ln>
            <a:noFill/>
          </a:ln>
          <a:effectLst>
            <a:outerShdw blurRad="88900" dist="12700" dir="3000000" algn="ctr" rotWithShape="0">
              <a:srgbClr val="00538A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3600" b="1" dirty="0"/>
              <a:t>Ресурсное обеспечение практики </a:t>
            </a:r>
            <a:endParaRPr lang="ru-RU" sz="3600" dirty="0"/>
          </a:p>
        </p:txBody>
      </p:sp>
      <p:sp>
        <p:nvSpPr>
          <p:cNvPr id="48132" name="AutoShape 4" descr="Два крыл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291657" y="6372334"/>
            <a:ext cx="7776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Профессиональный инструментарий и оборудование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217E64C-DB3C-47B1-8D9E-729D0E0BEE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0000" y="1182514"/>
            <a:ext cx="7385430" cy="520010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4533495" y="2044063"/>
            <a:ext cx="7815414" cy="6658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" marR="295275" lvl="0" indent="-6350" algn="just" defTabSz="914400" rtl="0" eaLnBrk="1" fontAlgn="auto" latinLnBrk="0" hangingPunct="1">
              <a:lnSpc>
                <a:spcPct val="112000"/>
              </a:lnSpc>
              <a:spcBef>
                <a:spcPts val="0"/>
              </a:spcBef>
              <a:spcAft>
                <a:spcPts val="275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59681" y="80385"/>
            <a:ext cx="632293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Деятельность </a:t>
            </a:r>
            <a:r>
              <a:rPr kumimoji="0" lang="ru-RU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мультстудии</a:t>
            </a:r>
            <a:endParaRPr kumimoji="0" lang="ru-RU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137F82-C073-40FE-BA7A-EE6D683B240F}"/>
              </a:ext>
            </a:extLst>
          </p:cNvPr>
          <p:cNvSpPr txBox="1"/>
          <p:nvPr/>
        </p:nvSpPr>
        <p:spPr>
          <a:xfrm>
            <a:off x="11856000" y="6581001"/>
            <a:ext cx="3778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14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918EB90-FBFD-4640-B0CA-66B6384C0F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619" y="188999"/>
            <a:ext cx="5628000" cy="6364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7EB4D7FD-D639-4DCB-B69B-94A56D8A1F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381" y="2009535"/>
            <a:ext cx="6058619" cy="454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7576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192000" y="117000"/>
            <a:ext cx="5344549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Деятельность </a:t>
            </a:r>
            <a:r>
              <a:rPr kumimoji="0" lang="ru-RU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мультстудии</a:t>
            </a:r>
            <a:endParaRPr kumimoji="0" lang="ru-RU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63B3A1-A68A-4073-802A-6056FB6CEF69}"/>
              </a:ext>
            </a:extLst>
          </p:cNvPr>
          <p:cNvSpPr txBox="1"/>
          <p:nvPr/>
        </p:nvSpPr>
        <p:spPr>
          <a:xfrm>
            <a:off x="11856000" y="6581001"/>
            <a:ext cx="3778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13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D0CC1AAA-3F2F-4224-9E95-6375A7E3B6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000" y="138772"/>
            <a:ext cx="4776698" cy="3582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F8478440-F40D-4696-8AD6-F4C2AF0A75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99" y="1872873"/>
            <a:ext cx="6627266" cy="4708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3908233A-9424-42E1-9B36-049342521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2000" y="3854779"/>
            <a:ext cx="3819265" cy="2864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3822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29096" y="0"/>
            <a:ext cx="1162290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Деятельность </a:t>
            </a:r>
            <a:r>
              <a:rPr kumimoji="0" lang="ru-RU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мультстудии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63B3A1-A68A-4073-802A-6056FB6CEF69}"/>
              </a:ext>
            </a:extLst>
          </p:cNvPr>
          <p:cNvSpPr txBox="1"/>
          <p:nvPr/>
        </p:nvSpPr>
        <p:spPr>
          <a:xfrm>
            <a:off x="11856000" y="6581001"/>
            <a:ext cx="3778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13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644D0312-FCC9-4FFB-8F05-7F1927E1AA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00" y="857249"/>
            <a:ext cx="5143500" cy="5723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9EF08176-1E31-457E-A564-8C04709E01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0000" y="857248"/>
            <a:ext cx="6313184" cy="5723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8525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1848000" y="19041"/>
            <a:ext cx="8605776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Деятельность </a:t>
            </a:r>
            <a:r>
              <a:rPr kumimoji="0" lang="ru-RU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мультстудии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63B3A1-A68A-4073-802A-6056FB6CEF69}"/>
              </a:ext>
            </a:extLst>
          </p:cNvPr>
          <p:cNvSpPr txBox="1"/>
          <p:nvPr/>
        </p:nvSpPr>
        <p:spPr>
          <a:xfrm>
            <a:off x="11856000" y="6581001"/>
            <a:ext cx="3778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13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BBEB19D5-343E-495B-AD23-723FC94297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00" y="788482"/>
            <a:ext cx="5877000" cy="58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8B4F939B-A59C-480D-9FDD-CB9E8A402F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0488" y="759253"/>
            <a:ext cx="5941512" cy="5821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6911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6056902" y="189492"/>
            <a:ext cx="5898508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Деятельность </a:t>
            </a:r>
            <a:r>
              <a:rPr kumimoji="0" lang="ru-RU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мультстудии</a:t>
            </a:r>
            <a:endParaRPr kumimoji="0" lang="ru-RU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63B3A1-A68A-4073-802A-6056FB6CEF69}"/>
              </a:ext>
            </a:extLst>
          </p:cNvPr>
          <p:cNvSpPr txBox="1"/>
          <p:nvPr/>
        </p:nvSpPr>
        <p:spPr>
          <a:xfrm>
            <a:off x="11856000" y="6581001"/>
            <a:ext cx="3778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13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4F887AE4-284B-42EC-9862-97E4D39988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00" y="117000"/>
            <a:ext cx="6696000" cy="6551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>
            <a:extLst>
              <a:ext uri="{FF2B5EF4-FFF2-40B4-BE49-F238E27FC236}">
                <a16:creationId xmlns:a16="http://schemas.microsoft.com/office/drawing/2014/main" id="{51D39657-7909-4018-A3C3-7D9857E779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700" y="2092195"/>
            <a:ext cx="5143500" cy="4576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181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-21541" y="1"/>
            <a:ext cx="12192000" cy="6855284"/>
          </a:xfrm>
          <a:prstGeom prst="rect">
            <a:avLst/>
          </a:prstGeom>
          <a:solidFill>
            <a:srgbClr val="0B1D2F"/>
          </a:solidFill>
          <a:ln>
            <a:solidFill>
              <a:srgbClr val="0B1D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842" y="951039"/>
            <a:ext cx="60959" cy="1906663"/>
          </a:xfrm>
          <a:prstGeom prst="rect">
            <a:avLst/>
          </a:prstGeom>
        </p:spPr>
      </p:pic>
      <p:pic>
        <p:nvPicPr>
          <p:cNvPr id="4" name="Google Shape;982;p71"/>
          <p:cNvPicPr preferRelativeResize="0"/>
          <p:nvPr/>
        </p:nvPicPr>
        <p:blipFill rotWithShape="1">
          <a:blip r:embed="rId4">
            <a:alphaModFix/>
          </a:blip>
          <a:srcRect l="42066" r="21916"/>
          <a:stretch/>
        </p:blipFill>
        <p:spPr>
          <a:xfrm>
            <a:off x="7040630" y="1"/>
            <a:ext cx="2575685" cy="3424961"/>
          </a:xfrm>
          <a:prstGeom prst="parallelogram">
            <a:avLst>
              <a:gd name="adj" fmla="val 0"/>
            </a:avLst>
          </a:prstGeom>
          <a:noFill/>
          <a:ln>
            <a:noFill/>
          </a:ln>
        </p:spPr>
      </p:pic>
      <p:pic>
        <p:nvPicPr>
          <p:cNvPr id="5" name="Google Shape;982;p71"/>
          <p:cNvPicPr preferRelativeResize="0"/>
          <p:nvPr/>
        </p:nvPicPr>
        <p:blipFill rotWithShape="1">
          <a:blip r:embed="rId4">
            <a:alphaModFix/>
          </a:blip>
          <a:srcRect l="42066" r="21916"/>
          <a:stretch/>
        </p:blipFill>
        <p:spPr>
          <a:xfrm>
            <a:off x="9616315" y="-1"/>
            <a:ext cx="2575685" cy="3424961"/>
          </a:xfrm>
          <a:prstGeom prst="parallelogram">
            <a:avLst>
              <a:gd name="adj" fmla="val 0"/>
            </a:avLst>
          </a:prstGeom>
          <a:noFill/>
          <a:ln>
            <a:noFill/>
          </a:ln>
        </p:spPr>
      </p:pic>
      <p:pic>
        <p:nvPicPr>
          <p:cNvPr id="6" name="Google Shape;982;p71"/>
          <p:cNvPicPr preferRelativeResize="0"/>
          <p:nvPr/>
        </p:nvPicPr>
        <p:blipFill rotWithShape="1">
          <a:blip r:embed="rId4">
            <a:alphaModFix/>
          </a:blip>
          <a:srcRect l="42066" r="21916"/>
          <a:stretch/>
        </p:blipFill>
        <p:spPr>
          <a:xfrm>
            <a:off x="7040630" y="3424961"/>
            <a:ext cx="2575685" cy="3424961"/>
          </a:xfrm>
          <a:prstGeom prst="parallelogram">
            <a:avLst>
              <a:gd name="adj" fmla="val 0"/>
            </a:avLst>
          </a:prstGeom>
          <a:noFill/>
          <a:ln>
            <a:noFill/>
          </a:ln>
        </p:spPr>
      </p:pic>
      <p:pic>
        <p:nvPicPr>
          <p:cNvPr id="7" name="Google Shape;982;p71"/>
          <p:cNvPicPr preferRelativeResize="0"/>
          <p:nvPr/>
        </p:nvPicPr>
        <p:blipFill rotWithShape="1">
          <a:blip r:embed="rId4">
            <a:alphaModFix/>
          </a:blip>
          <a:srcRect l="42066" r="21916"/>
          <a:stretch/>
        </p:blipFill>
        <p:spPr>
          <a:xfrm>
            <a:off x="9616315" y="3424960"/>
            <a:ext cx="2575685" cy="3424961"/>
          </a:xfrm>
          <a:prstGeom prst="parallelogram">
            <a:avLst>
              <a:gd name="adj" fmla="val 0"/>
            </a:avLst>
          </a:prstGeom>
          <a:noFill/>
          <a:ln>
            <a:noFill/>
          </a:ln>
        </p:spPr>
      </p:pic>
      <p:pic>
        <p:nvPicPr>
          <p:cNvPr id="9" name="Google Shape;982;p71"/>
          <p:cNvPicPr preferRelativeResize="0"/>
          <p:nvPr/>
        </p:nvPicPr>
        <p:blipFill rotWithShape="1">
          <a:blip r:embed="rId4">
            <a:alphaModFix/>
          </a:blip>
          <a:srcRect l="42066" r="21916"/>
          <a:stretch/>
        </p:blipFill>
        <p:spPr>
          <a:xfrm>
            <a:off x="4464944" y="3424958"/>
            <a:ext cx="2575685" cy="3424961"/>
          </a:xfrm>
          <a:prstGeom prst="parallelogram">
            <a:avLst>
              <a:gd name="adj" fmla="val 0"/>
            </a:avLst>
          </a:prstGeom>
          <a:noFill/>
          <a:ln>
            <a:noFill/>
          </a:ln>
        </p:spPr>
      </p:pic>
      <p:pic>
        <p:nvPicPr>
          <p:cNvPr id="8" name="Google Shape;982;p71"/>
          <p:cNvPicPr preferRelativeResize="0"/>
          <p:nvPr/>
        </p:nvPicPr>
        <p:blipFill rotWithShape="1">
          <a:blip r:embed="rId4">
            <a:alphaModFix/>
          </a:blip>
          <a:srcRect l="42066" r="21916"/>
          <a:stretch/>
        </p:blipFill>
        <p:spPr>
          <a:xfrm>
            <a:off x="1889259" y="3424960"/>
            <a:ext cx="2575685" cy="3424961"/>
          </a:xfrm>
          <a:prstGeom prst="parallelogram">
            <a:avLst>
              <a:gd name="adj" fmla="val 0"/>
            </a:avLst>
          </a:prstGeom>
          <a:noFill/>
          <a:ln>
            <a:noFill/>
          </a:ln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541" y="6243096"/>
            <a:ext cx="12192000" cy="61490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D41251B-9354-47D2-951C-057BC1382375}"/>
              </a:ext>
            </a:extLst>
          </p:cNvPr>
          <p:cNvSpPr txBox="1"/>
          <p:nvPr/>
        </p:nvSpPr>
        <p:spPr>
          <a:xfrm>
            <a:off x="1147445" y="1070467"/>
            <a:ext cx="55111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000" cap="none" spc="300" normalizeH="0" baseline="0" noProof="0" dirty="0">
                <a:ln>
                  <a:noFill/>
                </a:ln>
                <a:solidFill>
                  <a:srgbClr val="FCF7F2"/>
                </a:solidFill>
                <a:effectLst/>
                <a:uLnTx/>
                <a:uFillTx/>
                <a:latin typeface="Times New Roman" panose="02020603050405020304" pitchFamily="18" charset="0"/>
                <a:ea typeface="Roboto Black" panose="02000000000000000000" pitchFamily="2" charset="0"/>
                <a:cs typeface="Times New Roman" panose="02020603050405020304" pitchFamily="18" charset="0"/>
              </a:rPr>
              <a:t>СПАСИБО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000" cap="none" spc="300" normalizeH="0" baseline="0" noProof="0" dirty="0">
                <a:ln>
                  <a:noFill/>
                </a:ln>
                <a:solidFill>
                  <a:srgbClr val="FCF7F2"/>
                </a:solidFill>
                <a:effectLst/>
                <a:uLnTx/>
                <a:uFillTx/>
                <a:latin typeface="Times New Roman" panose="02020603050405020304" pitchFamily="18" charset="0"/>
                <a:ea typeface="Roboto Black" panose="02000000000000000000" pitchFamily="2" charset="0"/>
                <a:cs typeface="Times New Roman" panose="02020603050405020304" pitchFamily="18" charset="0"/>
              </a:rPr>
              <a:t>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108281509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35973</TotalTime>
  <Words>173</Words>
  <Application>Microsoft Office PowerPoint</Application>
  <PresentationFormat>Широкоэкранный</PresentationFormat>
  <Paragraphs>44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2" baseType="lpstr">
      <vt:lpstr>Arial</vt:lpstr>
      <vt:lpstr>Calibri</vt:lpstr>
      <vt:lpstr>Calibri Light</vt:lpstr>
      <vt:lpstr>Microsoft Sans Serif</vt:lpstr>
      <vt:lpstr>Roboto</vt:lpstr>
      <vt:lpstr>Roboto Black</vt:lpstr>
      <vt:lpstr>Times New Roman</vt:lpstr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Мультипликация (мульттерапия) — это метод арт-терапии, использующий создание или просмотр анимационных фильмов для психологической коррекции. Она помогает преодолеть психологические травмы, развить эмоциональный интеллект, снять стресс и улучшить коммуникативные навыки.</vt:lpstr>
      <vt:lpstr>Социальные результаты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Кабанова Екатерина Афанасьевна</dc:creator>
  <cp:lastModifiedBy>102</cp:lastModifiedBy>
  <cp:revision>1284</cp:revision>
  <dcterms:created xsi:type="dcterms:W3CDTF">2022-04-05T12:44:00Z</dcterms:created>
  <dcterms:modified xsi:type="dcterms:W3CDTF">2026-07-20T05:51:34Z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11486461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S9.1.4</vt:lpwstr>
  </property>
</Properties>
</file>