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1417320"/>
            <a:ext cx="1078992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244062"/>
                </a:solidFill>
              </a:defRPr>
            </a:pPr>
            <a:r>
              <a:t>«Трансформер травматического опыта»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926080"/>
            <a:ext cx="1014984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>
                <a:solidFill>
                  <a:srgbClr val="2D2D2D"/>
                </a:solidFill>
              </a:defRPr>
            </a:pPr>
            <a:r>
              <a:t>Терапевтическая мультимодальная практика работы с детьми с симптомами психотравмы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4754880"/>
            <a:ext cx="1014984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2D2D2D"/>
                </a:solidFill>
              </a:defRPr>
            </a:pPr>
            <a:r>
              <a:t>Русанова Ольга Викторовна • педагог-психолог высшей категории • ГСКУ АО «ОСРЦ ДН «Исток»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44062"/>
                </a:solidFill>
              </a:defRPr>
            </a:pPr>
            <a:r>
              <a:t>О практике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Применяется с 03.04.2024 по настоящее время.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Целевые группы: дети от 3 до 18 лет, пострадавшие от жестокого обращения.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Дети участников СВО с симптомами психотравмы.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Практика направлена на мягкую и экологичную проработку травматического опыта.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44062"/>
                </a:solidFill>
              </a:defRPr>
            </a:pPr>
            <a:r>
              <a:t>Главная решаемая проблема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Преодоление психологического неблагополучия детей с симптомами психотравмы.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Проработка травматического опыта ребёнка.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Коррекция эмоционально-волевой сферы несовершеннолетних.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Развитие личностных ресурсов для преодоления психотравмирующей ситуации.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Помощь при травматическом опыте, связанном с потерей близкого родственника.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44062"/>
                </a:solidFill>
              </a:defRPr>
            </a:pPr>
            <a:r>
              <a:t>Инструменты практики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Арт-терапия: куклотерапия, изотерапия, сказкотерапия.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МАК-технологии.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Методы работы с травмой и ПТСР — ДПДГ.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Дыхательные и релаксирующие упражнения.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Техники когнитивно-поведенческой терапии.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44062"/>
                </a:solidFill>
              </a:defRPr>
            </a:pPr>
            <a:r>
              <a:t>Методологическая основа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Практика опирается на труды отечественных и зарубежных исследователей закономерностей развития личности.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Л.И. Божович, И.С. Кон, Д.И. Фельдштейн, Д.Б. Эльконин, Э. Эриксон и др.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В работе по коррекции и реабилитации ПТСР используются подходы, указанные автором практики: Алдер Х., Дилтс Р., Мак-Малин К., Селье, Б. Скиннер, Г. Ромек, В.Г. Щербатых Ю.В.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44062"/>
                </a:solidFill>
              </a:defRPr>
            </a:pPr>
            <a:r>
              <a:t>Результаты — 2024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95% воспитанников — скорректировано эмоциональное состояние.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100% благополучателей получили психологическую поддержку; из них 11% — дети из семей участников СВО.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36% воспитанников после профилактически-коррекционной работы вернулись в кровные семьи.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95% несовершеннолетних узнали о механизмах стрессоустойчивости и обучились навыкам саморегуляции и релаксации.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44062"/>
                </a:solidFill>
              </a:defRPr>
            </a:pPr>
            <a:r>
              <a:t>Результаты — 2025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96% воспитанников — скорректировано эмоциональное состояние.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100% благополучателей получили психологическую поддержку; из них 13% — дети из семей участников СВО.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21% воспитанников после профилактически-коррекционной работы вернулись в кровные семьи.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96% несовершеннолетних узнали о механизмах стрессоустойчивости и обучились навыкам саморегуляции и релаксации.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44062"/>
                </a:solidFill>
              </a:defRPr>
            </a:pPr>
            <a:r>
              <a:t>Результаты —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86% детей — стабилизировалось состояние несовершеннолетних с симптомами психотравмы.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86% детей — повысился уровень социальных навыков.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57% воспитанников смогли справиться с травмирующей ситуацией, адаптировались в социуме и успешно социализировались после травмы.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44062"/>
                </a:solidFill>
              </a:defRPr>
            </a:pPr>
            <a:r>
              <a:t>Распространение практики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Опыт внедрения практики «ТТО» распространяется среди специалистов г. Астрахани и Астраханской области.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Практика опубликована на информационном портале «Инфоурок» и доступна для использования другими специалистами.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Автор представила практику на 4 областных мероприятиях.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Результаты работы опубликованы в международном сборнике методических материалов.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В 2025 году результаты внедрения представлены на 2 межрегиональных мероприятиях.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44062"/>
                </a:solidFill>
              </a:defRPr>
            </a:pPr>
            <a:r>
              <a:t>Ресурсное обеспечение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Кадровые, материально-технические, методические и информационные ресурсы учреждения.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Специалисты владеют методами диагностики, коррекции и профилактики, приёмами релаксации.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Психологи прошли повышение квалификации по арт-терапии и работе с детьми — жертвами насилия и детьми, возвращёнными из боевых действий.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Разработаны методические рекомендации и буклеты по организации практики «ТТО».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Занятия проводятся в оборудованных кабинетах.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44062"/>
                </a:solidFill>
              </a:defRPr>
            </a:pPr>
            <a:r>
              <a:t>Автор практики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Русанова Ольга Викторовна — педагог-психолог высшей категории.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Работает в ГСКУ АО ОСРЦ ДН «Исток» с 2013 года.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Автор-разработчик мультимодальной терапевтической практики «Трансформер травматического опыта».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Разработчик программы «Кукляндия — там, где куклы спешат на помощь».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Соавтор программы «Быть ребёнком не должно быть больно».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44062"/>
                </a:solidFill>
              </a:defRPr>
            </a:pPr>
            <a:r>
              <a:t>Внешние ресурсы и публикации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Практика опубликована на «Инфоурок».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Материалы о реализации практики представлены на ресурсах учреждения и профессиональных мероприятиях.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Публикации: сборник материалов конференции АСПК 2025.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Ссылки на внешние ресурсы сохранены в исходном документе.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44062"/>
                </a:solidFill>
              </a:defRPr>
            </a:pPr>
            <a:r>
              <a:t>Итог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«Трансформер травматического опыта» — комплексная мультимодальная практика психологической помощи детям с травматическим опытом.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Сочетание арт-терапии, МАК, ДПДГ, релаксационных, дыхательных и когнитивно-поведенческих техник.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Результаты 2024–2026 годов показывают положительную динамику эмоционального состояния, социальных навыков и адаптации детей.</a:t>
            </a:r>
          </a:p>
          <a:p>
            <a:pPr>
              <a:spcAft>
                <a:spcPts val="1200"/>
              </a:spcAft>
              <a:defRPr sz="1900">
                <a:solidFill>
                  <a:srgbClr val="2D2D2D"/>
                </a:solidFill>
              </a:defRPr>
            </a:pPr>
            <a:r>
              <a:t>Практика имеет опыт представления и распространения среди специалистов.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