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2.xml.rels" ContentType="application/vnd.openxmlformats-package.relationships+xml"/>
  <Override PartName="/ppt/slides/_rels/slide10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media/image13.png" ContentType="image/png"/>
  <Override PartName="/ppt/media/image10.png" ContentType="image/png"/>
  <Override PartName="/ppt/media/image3.jpeg" ContentType="image/jpeg"/>
  <Override PartName="/ppt/media/image1.jpeg" ContentType="image/jpeg"/>
  <Override PartName="/ppt/media/image2.png" ContentType="image/png"/>
  <Override PartName="/ppt/media/image5.png" ContentType="image/png"/>
  <Override PartName="/ppt/media/image11.png" ContentType="image/png"/>
  <Override PartName="/ppt/media/image7.png" ContentType="image/png"/>
  <Override PartName="/ppt/media/image8.png" ContentType="image/png"/>
  <Override PartName="/ppt/media/image12.png" ContentType="image/png"/>
  <Override PartName="/ppt/media/image6.png" ContentType="image/png"/>
  <Override PartName="/ppt/media/image9.png" ContentType="image/png"/>
  <Override PartName="/ppt/media/image14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10E3C17-6215-4A4F-A34B-B516CB013C1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6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720666A-8571-4F81-AB10-36968FD49965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4205902-2F0C-4A79-866B-39E95F88CAA7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b="0" lang="ru-RU" sz="6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3B6A672-5F63-4F71-A0E9-269AFC259B25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1A8C99B-57F5-4B13-8CB2-7357E096F8DC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360" cy="581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520" cy="581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F2DC4F9-0CFF-434B-AED2-4EF6C70B7949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5133248-3E5F-4F1D-9B7E-9F79BC310278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880" cy="285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b="0" lang="ru-RU" sz="6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880" cy="1499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3ED64B5-5A46-4517-BDCE-2CE7CB6904D7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95D378A-C274-4B0E-AF20-A7D45F82B9D7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000" cy="82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000" cy="3683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560" cy="82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560" cy="3683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Образец текста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Второй уровень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Третий уровень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Четвертый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Пятый уровень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7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8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434ECC8-DD54-4E5E-A59B-760AAF2029CB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Образец заголовка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&lt;дата/время&gt;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20090DB-CC5F-4E19-BF63-70EAF6C042C0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Рисунок 5" descr=""/>
          <p:cNvPicPr/>
          <p:nvPr/>
        </p:nvPicPr>
        <p:blipFill>
          <a:blip r:embed="rId1"/>
          <a:stretch/>
        </p:blipFill>
        <p:spPr>
          <a:xfrm>
            <a:off x="0" y="29520"/>
            <a:ext cx="12191400" cy="679860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" name="Рисунок 1" descr=""/>
          <p:cNvPicPr/>
          <p:nvPr/>
        </p:nvPicPr>
        <p:blipFill>
          <a:blip r:embed="rId2"/>
          <a:stretch/>
        </p:blipFill>
        <p:spPr>
          <a:xfrm>
            <a:off x="1247400" y="0"/>
            <a:ext cx="969624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1" descr=""/>
          <p:cNvPicPr/>
          <p:nvPr/>
        </p:nvPicPr>
        <p:blipFill>
          <a:blip r:embed="rId1"/>
          <a:stretch/>
        </p:blipFill>
        <p:spPr>
          <a:xfrm>
            <a:off x="0" y="30240"/>
            <a:ext cx="12191400" cy="679716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3" name="Рисунок 3" descr=""/>
          <p:cNvPicPr/>
          <p:nvPr/>
        </p:nvPicPr>
        <p:blipFill>
          <a:blip r:embed="rId2"/>
          <a:stretch/>
        </p:blipFill>
        <p:spPr>
          <a:xfrm>
            <a:off x="1246320" y="0"/>
            <a:ext cx="969876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Рисунок 5" descr=""/>
          <p:cNvPicPr/>
          <p:nvPr/>
        </p:nvPicPr>
        <p:blipFill>
          <a:blip r:embed="rId1"/>
          <a:stretch/>
        </p:blipFill>
        <p:spPr>
          <a:xfrm>
            <a:off x="0" y="29520"/>
            <a:ext cx="12191400" cy="679860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5" name="Рисунок 1" descr=""/>
          <p:cNvPicPr/>
          <p:nvPr/>
        </p:nvPicPr>
        <p:blipFill>
          <a:blip r:embed="rId2"/>
          <a:stretch/>
        </p:blipFill>
        <p:spPr>
          <a:xfrm>
            <a:off x="1247400" y="0"/>
            <a:ext cx="969624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1" descr=""/>
          <p:cNvPicPr/>
          <p:nvPr/>
        </p:nvPicPr>
        <p:blipFill>
          <a:blip r:embed="rId1"/>
          <a:stretch/>
        </p:blipFill>
        <p:spPr>
          <a:xfrm>
            <a:off x="0" y="30240"/>
            <a:ext cx="12191400" cy="679716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7" name="Рисунок 2" descr=""/>
          <p:cNvPicPr/>
          <p:nvPr/>
        </p:nvPicPr>
        <p:blipFill>
          <a:blip r:embed="rId2"/>
          <a:stretch/>
        </p:blipFill>
        <p:spPr>
          <a:xfrm>
            <a:off x="1246320" y="0"/>
            <a:ext cx="969876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Рисунок 1" descr=""/>
          <p:cNvPicPr/>
          <p:nvPr/>
        </p:nvPicPr>
        <p:blipFill>
          <a:blip r:embed="rId1"/>
          <a:stretch/>
        </p:blipFill>
        <p:spPr>
          <a:xfrm>
            <a:off x="0" y="30240"/>
            <a:ext cx="12191400" cy="679716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9" name="Рисунок 3" descr=""/>
          <p:cNvPicPr/>
          <p:nvPr/>
        </p:nvPicPr>
        <p:blipFill>
          <a:blip r:embed="rId2"/>
          <a:stretch/>
        </p:blipFill>
        <p:spPr>
          <a:xfrm>
            <a:off x="1246320" y="0"/>
            <a:ext cx="969876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Рисунок 1" descr=""/>
          <p:cNvPicPr/>
          <p:nvPr/>
        </p:nvPicPr>
        <p:blipFill>
          <a:blip r:embed="rId1"/>
          <a:stretch/>
        </p:blipFill>
        <p:spPr>
          <a:xfrm>
            <a:off x="0" y="30240"/>
            <a:ext cx="12191400" cy="679716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" name="Рисунок 2" descr=""/>
          <p:cNvPicPr/>
          <p:nvPr/>
        </p:nvPicPr>
        <p:blipFill>
          <a:blip r:embed="rId2"/>
          <a:stretch/>
        </p:blipFill>
        <p:spPr>
          <a:xfrm>
            <a:off x="1246320" y="0"/>
            <a:ext cx="969876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Рисунок 5" descr=""/>
          <p:cNvPicPr/>
          <p:nvPr/>
        </p:nvPicPr>
        <p:blipFill>
          <a:blip r:embed="rId1"/>
          <a:stretch/>
        </p:blipFill>
        <p:spPr>
          <a:xfrm>
            <a:off x="0" y="29520"/>
            <a:ext cx="12191400" cy="679860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3" name="Рисунок 2" descr=""/>
          <p:cNvPicPr/>
          <p:nvPr/>
        </p:nvPicPr>
        <p:blipFill>
          <a:blip r:embed="rId2"/>
          <a:stretch/>
        </p:blipFill>
        <p:spPr>
          <a:xfrm>
            <a:off x="1246320" y="0"/>
            <a:ext cx="969876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Рисунок 1" descr=""/>
          <p:cNvPicPr/>
          <p:nvPr/>
        </p:nvPicPr>
        <p:blipFill>
          <a:blip r:embed="rId1"/>
          <a:stretch/>
        </p:blipFill>
        <p:spPr>
          <a:xfrm>
            <a:off x="0" y="30240"/>
            <a:ext cx="12191400" cy="679716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5" name="Рисунок 2" descr=""/>
          <p:cNvPicPr/>
          <p:nvPr/>
        </p:nvPicPr>
        <p:blipFill>
          <a:blip r:embed="rId2"/>
          <a:stretch/>
        </p:blipFill>
        <p:spPr>
          <a:xfrm>
            <a:off x="1246320" y="0"/>
            <a:ext cx="969876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Рисунок 5" descr=""/>
          <p:cNvPicPr/>
          <p:nvPr/>
        </p:nvPicPr>
        <p:blipFill>
          <a:blip r:embed="rId1"/>
          <a:stretch/>
        </p:blipFill>
        <p:spPr>
          <a:xfrm>
            <a:off x="0" y="29520"/>
            <a:ext cx="12191400" cy="679860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7" name="Рисунок 1" descr=""/>
          <p:cNvPicPr/>
          <p:nvPr/>
        </p:nvPicPr>
        <p:blipFill>
          <a:blip r:embed="rId2"/>
          <a:stretch/>
        </p:blipFill>
        <p:spPr>
          <a:xfrm>
            <a:off x="1246320" y="0"/>
            <a:ext cx="969876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Рисунок 5" descr=""/>
          <p:cNvPicPr/>
          <p:nvPr/>
        </p:nvPicPr>
        <p:blipFill>
          <a:blip r:embed="rId1"/>
          <a:stretch/>
        </p:blipFill>
        <p:spPr>
          <a:xfrm>
            <a:off x="0" y="29520"/>
            <a:ext cx="12191400" cy="679860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9" name="Рисунок 1" descr=""/>
          <p:cNvPicPr/>
          <p:nvPr/>
        </p:nvPicPr>
        <p:blipFill>
          <a:blip r:embed="rId2"/>
          <a:stretch/>
        </p:blipFill>
        <p:spPr>
          <a:xfrm>
            <a:off x="1246320" y="0"/>
            <a:ext cx="969876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Рисунок 5" descr=""/>
          <p:cNvPicPr/>
          <p:nvPr/>
        </p:nvPicPr>
        <p:blipFill>
          <a:blip r:embed="rId1"/>
          <a:stretch/>
        </p:blipFill>
        <p:spPr>
          <a:xfrm>
            <a:off x="0" y="29520"/>
            <a:ext cx="12191400" cy="679860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" name="Рисунок 1" descr=""/>
          <p:cNvPicPr/>
          <p:nvPr/>
        </p:nvPicPr>
        <p:blipFill>
          <a:blip r:embed="rId2"/>
          <a:stretch/>
        </p:blipFill>
        <p:spPr>
          <a:xfrm>
            <a:off x="1246320" y="0"/>
            <a:ext cx="969876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1" descr=""/>
          <p:cNvPicPr/>
          <p:nvPr/>
        </p:nvPicPr>
        <p:blipFill>
          <a:blip r:embed="rId1"/>
          <a:stretch/>
        </p:blipFill>
        <p:spPr>
          <a:xfrm>
            <a:off x="0" y="30240"/>
            <a:ext cx="12191400" cy="6797160"/>
          </a:xfrm>
          <a:prstGeom prst="rect">
            <a:avLst/>
          </a:prstGeom>
          <a:solidFill>
            <a:srgbClr val="ededed"/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3" name="Рисунок 3" descr=""/>
          <p:cNvPicPr/>
          <p:nvPr/>
        </p:nvPicPr>
        <p:blipFill>
          <a:blip r:embed="rId2"/>
          <a:stretch/>
        </p:blipFill>
        <p:spPr>
          <a:xfrm>
            <a:off x="1246320" y="0"/>
            <a:ext cx="9698760" cy="685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Application>LibreOffice/25.8.3.2$Linux_X86_64 LibreOffice_project/580$Build-2</Application>
  <AppVersion>15.0000</AppVersion>
  <Words>0</Words>
  <Paragraphs>0</Paragraphs>
  <Company>SPecialiST RePack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2026-08-21T11:54:00Z</dcterms:created>
  <dc:creator>minis-1</dc:creator>
  <dc:description/>
  <dc:language>ru-RU</dc:language>
  <cp:lastModifiedBy/>
  <dcterms:modified xsi:type="dcterms:W3CDTF">2026-08-21T16:01:39Z</dcterms:modified>
  <cp:revision>6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14</vt:i4>
  </property>
</Properties>
</file>